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25" r:id="rId2"/>
    <p:sldId id="397" r:id="rId3"/>
    <p:sldId id="439" r:id="rId4"/>
    <p:sldId id="452" r:id="rId5"/>
    <p:sldId id="438" r:id="rId6"/>
    <p:sldId id="448" r:id="rId7"/>
    <p:sldId id="453" r:id="rId8"/>
    <p:sldId id="445" r:id="rId9"/>
    <p:sldId id="440" r:id="rId10"/>
  </p:sldIdLst>
  <p:sldSz cx="9144000" cy="6858000" type="screen4x3"/>
  <p:notesSz cx="6670675" cy="9929813"/>
  <p:custDataLst>
    <p:tags r:id="rId13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orient="horz" pos="482">
          <p15:clr>
            <a:srgbClr val="A4A3A4"/>
          </p15:clr>
        </p15:guide>
        <p15:guide id="4" orient="horz" pos="1253">
          <p15:clr>
            <a:srgbClr val="A4A3A4"/>
          </p15:clr>
        </p15:guide>
        <p15:guide id="5" orient="horz" pos="2614">
          <p15:clr>
            <a:srgbClr val="A4A3A4"/>
          </p15:clr>
        </p15:guide>
        <p15:guide id="6" orient="horz" pos="3838">
          <p15:clr>
            <a:srgbClr val="A4A3A4"/>
          </p15:clr>
        </p15:guide>
        <p15:guide id="7" orient="horz" pos="255">
          <p15:clr>
            <a:srgbClr val="A4A3A4"/>
          </p15:clr>
        </p15:guide>
        <p15:guide id="8" orient="horz" pos="3521">
          <p15:clr>
            <a:srgbClr val="A4A3A4"/>
          </p15:clr>
        </p15:guide>
        <p15:guide id="9" pos="199">
          <p15:clr>
            <a:srgbClr val="A4A3A4"/>
          </p15:clr>
        </p15:guide>
        <p15:guide id="10" pos="5602">
          <p15:clr>
            <a:srgbClr val="A4A3A4"/>
          </p15:clr>
        </p15:guide>
        <p15:guide id="11" pos="431">
          <p15:clr>
            <a:srgbClr val="A4A3A4"/>
          </p15:clr>
        </p15:guide>
        <p15:guide id="12" pos="5759">
          <p15:clr>
            <a:srgbClr val="A4A3A4"/>
          </p15:clr>
        </p15:guide>
        <p15:guide id="13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B3B7"/>
    <a:srgbClr val="EC5D5A"/>
    <a:srgbClr val="A5B5D9"/>
    <a:srgbClr val="FF6600"/>
    <a:srgbClr val="EAEAEA"/>
    <a:srgbClr val="E7E8E9"/>
    <a:srgbClr val="F36D09"/>
    <a:srgbClr val="E3E4E5"/>
    <a:srgbClr val="0057A2"/>
    <a:srgbClr val="027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65" autoAdjust="0"/>
    <p:restoredTop sz="87523" autoAdjust="0"/>
  </p:normalViewPr>
  <p:slideViewPr>
    <p:cSldViewPr>
      <p:cViewPr varScale="1">
        <p:scale>
          <a:sx n="98" d="100"/>
          <a:sy n="98" d="100"/>
        </p:scale>
        <p:origin x="1650" y="90"/>
      </p:cViewPr>
      <p:guideLst>
        <p:guide orient="horz" pos="4247"/>
        <p:guide orient="horz" pos="3974"/>
        <p:guide orient="horz" pos="482"/>
        <p:guide orient="horz" pos="1253"/>
        <p:guide orient="horz" pos="2614"/>
        <p:guide orient="horz" pos="3838"/>
        <p:guide orient="horz" pos="255"/>
        <p:guide orient="horz" pos="3521"/>
        <p:guide pos="199"/>
        <p:guide pos="5602"/>
        <p:guide pos="431"/>
        <p:guide pos="5759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336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1353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9" tIns="46373" rIns="92749" bIns="46373" numCol="1" anchor="t" anchorCtr="0" compatLnSpc="1">
            <a:prstTxWarp prst="textNoShape">
              <a:avLst/>
            </a:prstTxWarp>
          </a:bodyPr>
          <a:lstStyle>
            <a:lvl1pPr algn="l" defTabSz="928174">
              <a:defRPr sz="1300">
                <a:latin typeface="Times" pitchFamily="18" charset="0"/>
              </a:defRPr>
            </a:lvl1pPr>
          </a:lstStyle>
          <a:p>
            <a:endParaRPr lang="de-DE" sz="1100" dirty="0"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323" y="0"/>
            <a:ext cx="2891353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9" tIns="46373" rIns="92749" bIns="46373" numCol="1" anchor="t" anchorCtr="0" compatLnSpc="1">
            <a:prstTxWarp prst="textNoShape">
              <a:avLst/>
            </a:prstTxWarp>
          </a:bodyPr>
          <a:lstStyle>
            <a:lvl1pPr algn="r" defTabSz="928174">
              <a:defRPr sz="1300">
                <a:latin typeface="Times" pitchFamily="18" charset="0"/>
              </a:defRPr>
            </a:lvl1pPr>
          </a:lstStyle>
          <a:p>
            <a:endParaRPr lang="de-DE" sz="1100" dirty="0">
              <a:latin typeface="+mn-lt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767"/>
            <a:ext cx="2891353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9" tIns="46373" rIns="92749" bIns="46373" numCol="1" anchor="b" anchorCtr="0" compatLnSpc="1">
            <a:prstTxWarp prst="textNoShape">
              <a:avLst/>
            </a:prstTxWarp>
          </a:bodyPr>
          <a:lstStyle>
            <a:lvl1pPr algn="l" defTabSz="928174">
              <a:defRPr sz="1300">
                <a:latin typeface="Times" pitchFamily="18" charset="0"/>
              </a:defRPr>
            </a:lvl1pPr>
          </a:lstStyle>
          <a:p>
            <a:endParaRPr lang="de-DE" sz="1100" dirty="0">
              <a:latin typeface="+mn-lt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323" y="9432767"/>
            <a:ext cx="2891353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9" tIns="46373" rIns="92749" bIns="46373" numCol="1" anchor="b" anchorCtr="0" compatLnSpc="1">
            <a:prstTxWarp prst="textNoShape">
              <a:avLst/>
            </a:prstTxWarp>
          </a:bodyPr>
          <a:lstStyle>
            <a:lvl1pPr algn="r" defTabSz="928174">
              <a:defRPr sz="1300">
                <a:latin typeface="Times" pitchFamily="18" charset="0"/>
              </a:defRPr>
            </a:lvl1pPr>
          </a:lstStyle>
          <a:p>
            <a:fld id="{884C6159-A9A8-424D-921F-02F1DFC296D7}" type="slidenum">
              <a:rPr lang="de-DE" sz="1100">
                <a:latin typeface="+mn-lt"/>
              </a:rPr>
              <a:pPr/>
              <a:t>‹#›</a:t>
            </a:fld>
            <a:endParaRPr lang="en-GB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1629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1353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9" tIns="46373" rIns="92749" bIns="46373" numCol="1" anchor="t" anchorCtr="0" compatLnSpc="1">
            <a:prstTxWarp prst="textNoShape">
              <a:avLst/>
            </a:prstTxWarp>
          </a:bodyPr>
          <a:lstStyle>
            <a:lvl1pPr algn="l" defTabSz="928174">
              <a:defRPr sz="110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323" y="0"/>
            <a:ext cx="2891353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9" tIns="46373" rIns="92749" bIns="46373" numCol="1" anchor="t" anchorCtr="0" compatLnSpc="1">
            <a:prstTxWarp prst="textNoShape">
              <a:avLst/>
            </a:prstTxWarp>
          </a:bodyPr>
          <a:lstStyle>
            <a:lvl1pPr algn="r" defTabSz="928174">
              <a:defRPr sz="110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529" y="4717972"/>
            <a:ext cx="4964839" cy="446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9" tIns="46373" rIns="92749" bIns="463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Klicken Sie, um die Textformatierung des Masters zu bearbeiten.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767"/>
            <a:ext cx="2891353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9" tIns="46373" rIns="92749" bIns="46373" numCol="1" anchor="b" anchorCtr="0" compatLnSpc="1">
            <a:prstTxWarp prst="textNoShape">
              <a:avLst/>
            </a:prstTxWarp>
          </a:bodyPr>
          <a:lstStyle>
            <a:lvl1pPr algn="l" defTabSz="928174">
              <a:defRPr sz="110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323" y="9432767"/>
            <a:ext cx="2891353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9" tIns="46373" rIns="92749" bIns="46373" numCol="1" anchor="b" anchorCtr="0" compatLnSpc="1">
            <a:prstTxWarp prst="textNoShape">
              <a:avLst/>
            </a:prstTxWarp>
          </a:bodyPr>
          <a:lstStyle>
            <a:lvl1pPr algn="r" defTabSz="928174">
              <a:defRPr sz="1100">
                <a:latin typeface="+mn-lt"/>
              </a:defRPr>
            </a:lvl1pPr>
          </a:lstStyle>
          <a:p>
            <a:fld id="{DB1119DC-B042-4E34-8E67-E8A6BB9E8C55}" type="slidenum">
              <a:rPr lang="de-CH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231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120000"/>
      </a:lnSpc>
      <a:spcBef>
        <a:spcPts val="0"/>
      </a:spcBef>
      <a:spcAft>
        <a:spcPts val="8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2563" indent="0" algn="l" rtl="0" fontAlgn="base">
      <a:lnSpc>
        <a:spcPct val="120000"/>
      </a:lnSpc>
      <a:spcBef>
        <a:spcPts val="0"/>
      </a:spcBef>
      <a:spcAft>
        <a:spcPts val="8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58775" indent="0" algn="l" rtl="0" fontAlgn="base">
      <a:lnSpc>
        <a:spcPct val="120000"/>
      </a:lnSpc>
      <a:spcBef>
        <a:spcPts val="0"/>
      </a:spcBef>
      <a:spcAft>
        <a:spcPts val="80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1338" indent="0" algn="l" rtl="0" fontAlgn="base">
      <a:lnSpc>
        <a:spcPct val="120000"/>
      </a:lnSpc>
      <a:spcBef>
        <a:spcPts val="0"/>
      </a:spcBef>
      <a:spcAft>
        <a:spcPts val="80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rtl="0" fontAlgn="base">
      <a:lnSpc>
        <a:spcPct val="120000"/>
      </a:lnSpc>
      <a:spcBef>
        <a:spcPts val="0"/>
      </a:spcBef>
      <a:spcAft>
        <a:spcPts val="80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16:9!! DIR Vorlage?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119DC-B042-4E34-8E67-E8A6BB9E8C55}" type="slidenum">
              <a:rPr lang="de-CH" smtClean="0"/>
              <a:pPr/>
              <a:t>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616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Struktur weglassen</a:t>
            </a:r>
          </a:p>
          <a:p>
            <a:endParaRPr lang="de-CH" dirty="0"/>
          </a:p>
          <a:p>
            <a:r>
              <a:rPr lang="de-CH" dirty="0" err="1"/>
              <a:t>Purpose</a:t>
            </a:r>
            <a:r>
              <a:rPr lang="de-CH" dirty="0"/>
              <a:t>!!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C0D5D-48D2-4425-A134-9DACB0584322}" type="slidenum">
              <a:rPr lang="de-CH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487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590CA-0336-4812-8422-1D1BBDEB417F}" type="slidenum">
              <a:rPr lang="de-CH" smtClean="0"/>
              <a:pPr/>
              <a:t>2</a:t>
            </a:fld>
            <a:endParaRPr lang="en-GB" dirty="0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21788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590CA-0336-4812-8422-1D1BBDEB417F}" type="slidenum">
              <a:rPr lang="de-CH" smtClean="0"/>
              <a:pPr/>
              <a:t>3</a:t>
            </a:fld>
            <a:endParaRPr lang="en-GB" dirty="0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Evtl. noch was zu BI-RADS vs. </a:t>
            </a:r>
            <a:r>
              <a:rPr lang="de-CH" dirty="0" err="1"/>
              <a:t>Histology</a:t>
            </a:r>
            <a:r>
              <a:rPr lang="de-CH" dirty="0"/>
              <a:t> sagen</a:t>
            </a:r>
          </a:p>
        </p:txBody>
      </p:sp>
    </p:spTree>
    <p:extLst>
      <p:ext uri="{BB962C8B-B14F-4D97-AF65-F5344CB8AC3E}">
        <p14:creationId xmlns:p14="http://schemas.microsoft.com/office/powerpoint/2010/main" val="967495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Bilder </a:t>
            </a:r>
            <a:r>
              <a:rPr lang="de-DE" dirty="0" err="1"/>
              <a:t>croppen</a:t>
            </a:r>
            <a:r>
              <a:rPr lang="de-DE" dirty="0"/>
              <a:t>, grösser machen, während </a:t>
            </a:r>
            <a:r>
              <a:rPr lang="de-DE" dirty="0" err="1"/>
              <a:t>Präsi</a:t>
            </a:r>
            <a:r>
              <a:rPr lang="de-DE" dirty="0"/>
              <a:t> zeigen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119DC-B042-4E34-8E67-E8A6BB9E8C55}" type="slidenum">
              <a:rPr lang="de-CH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599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AUC grösser, </a:t>
            </a:r>
            <a:r>
              <a:rPr lang="de-DE" dirty="0" err="1"/>
              <a:t>ROC‘s</a:t>
            </a:r>
            <a:r>
              <a:rPr lang="de-DE" dirty="0"/>
              <a:t> beschriften, Linien Legende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119DC-B042-4E34-8E67-E8A6BB9E8C55}" type="slidenum">
              <a:rPr lang="de-CH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630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119DC-B042-4E34-8E67-E8A6BB9E8C55}" type="slidenum">
              <a:rPr lang="de-CH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389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671AC4-DA81-47E8-AC04-B0DB3BE2CE14}" type="slidenum">
              <a:rPr lang="de-CH" smtClean="0"/>
              <a:pPr/>
              <a:t>7</a:t>
            </a:fld>
            <a:endParaRPr lang="en-GB" dirty="0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Ballone statt </a:t>
            </a:r>
            <a:r>
              <a:rPr lang="de-CH" dirty="0" err="1"/>
              <a:t>Mammo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71292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02A40-FC0F-4390-A637-B9391CE62A49}" type="slidenum">
              <a:rPr lang="de-CH" smtClean="0"/>
              <a:pPr/>
              <a:t>8</a:t>
            </a:fld>
            <a:endParaRPr lang="en-GB" dirty="0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3345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0825" y="765175"/>
            <a:ext cx="8642350" cy="94795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600"/>
              </a:spcAft>
              <a:defRPr sz="2800" b="0" kern="0" baseline="0"/>
            </a:lvl1pPr>
          </a:lstStyle>
          <a:p>
            <a:r>
              <a:rPr lang="de-CH" noProof="0" dirty="0"/>
              <a:t>Unternehmenseinheit, Veranstaltungsbezeichnung, Datum, Ort</a:t>
            </a:r>
          </a:p>
        </p:txBody>
      </p:sp>
      <p:sp>
        <p:nvSpPr>
          <p:cNvPr id="437256" name="Rectangle 8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057A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noProof="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0825" y="1989138"/>
            <a:ext cx="8642350" cy="677108"/>
          </a:xfrm>
        </p:spPr>
        <p:txBody>
          <a:bodyPr wrap="square">
            <a:spAutoFit/>
          </a:bodyPr>
          <a:lstStyle>
            <a:lvl1pPr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de-CH" noProof="0" dirty="0"/>
              <a:t>Haupttitel (Arial 44 </a:t>
            </a:r>
            <a:r>
              <a:rPr lang="de-CH" noProof="0" dirty="0" err="1"/>
              <a:t>pt</a:t>
            </a:r>
            <a:r>
              <a:rPr lang="de-CH" noProof="0" dirty="0"/>
              <a:t>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4149725"/>
            <a:ext cx="8642350" cy="3724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300"/>
              </a:spcAft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e-CH" noProof="0" dirty="0"/>
              <a:t>Vorname, Nachname, Funktionsbezeichnung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6029280"/>
            <a:ext cx="2389632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0689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Text zweispaltig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404812"/>
            <a:ext cx="9144000" cy="5688013"/>
          </a:xfrm>
          <a:prstGeom prst="rect">
            <a:avLst/>
          </a:prstGeom>
          <a:solidFill>
            <a:srgbClr val="E7E8E9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noProof="0" dirty="0"/>
          </a:p>
        </p:txBody>
      </p:sp>
      <p:sp>
        <p:nvSpPr>
          <p:cNvPr id="19" name="Textplatzhalter 18"/>
          <p:cNvSpPr txBox="1">
            <a:spLocks/>
          </p:cNvSpPr>
          <p:nvPr/>
        </p:nvSpPr>
        <p:spPr>
          <a:xfrm>
            <a:off x="7568240" y="6603607"/>
            <a:ext cx="2885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800" kern="1200" dirty="0">
                <a:solidFill>
                  <a:schemeClr val="accent3"/>
                </a:solidFill>
                <a:latin typeface="Arial" charset="0"/>
                <a:ea typeface="+mn-ea"/>
                <a:cs typeface="+mn-cs"/>
              </a:defRPr>
            </a:lvl1pPr>
            <a:lvl2pPr marL="171450" indent="-1714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89F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414338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622300" indent="-20002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4pPr>
            <a:lvl5pPr marL="808038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5pPr>
            <a:lvl6pPr marL="2014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71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2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86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GB" noProof="0" dirty="0">
                <a:solidFill>
                  <a:schemeClr val="accent2"/>
                </a:solidFill>
              </a:rPr>
              <a:t>/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idx="1"/>
          </p:nvPr>
        </p:nvSpPr>
        <p:spPr>
          <a:xfrm>
            <a:off x="250824" y="1989138"/>
            <a:ext cx="4248000" cy="4103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de-CH" noProof="0" dirty="0" smtClean="0"/>
            </a:lvl1pPr>
            <a:lvl2pPr>
              <a:defRPr lang="de-CH" noProof="0" dirty="0" smtClean="0"/>
            </a:lvl2pPr>
            <a:lvl3pPr>
              <a:defRPr lang="de-CH" noProof="0" dirty="0" smtClean="0"/>
            </a:lvl3pPr>
            <a:lvl4pPr>
              <a:defRPr lang="de-CH" noProof="0" dirty="0" smtClean="0"/>
            </a:lvl4pPr>
            <a:lvl5pPr>
              <a:defRPr lang="de-CH" noProof="0" dirty="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6" y="1484313"/>
            <a:ext cx="8642350" cy="338554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CH" noProof="0" dirty="0"/>
              <a:t>Untertitel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EEFC13E-FB53-48A6-8331-928CFA4830C7}" type="datetime4">
              <a:rPr lang="de-CH" smtClean="0"/>
              <a:pPr/>
              <a:t>8. November 2018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CH" dirty="0"/>
              <a:t>Dokumentname  /  Autor  /  Abteilung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4D30CD-3DDE-4A96-9E71-0C170C5E3021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/>
          </p:nvPr>
        </p:nvSpPr>
        <p:spPr>
          <a:xfrm>
            <a:off x="4644008" y="1989138"/>
            <a:ext cx="4248000" cy="4103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de-CH" noProof="0" dirty="0" smtClean="0"/>
            </a:lvl1pPr>
            <a:lvl2pPr>
              <a:defRPr lang="de-CH" noProof="0" dirty="0" smtClean="0"/>
            </a:lvl2pPr>
            <a:lvl3pPr>
              <a:defRPr lang="de-CH" noProof="0" dirty="0" smtClean="0"/>
            </a:lvl3pPr>
            <a:lvl4pPr>
              <a:defRPr lang="de-CH" noProof="0" dirty="0" smtClean="0"/>
            </a:lvl4pPr>
            <a:lvl5pPr>
              <a:defRPr lang="de-CH" noProof="0" dirty="0"/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de-CH" noProof="0" dirty="0"/>
          </a:p>
        </p:txBody>
      </p:sp>
      <p:sp>
        <p:nvSpPr>
          <p:cNvPr id="12" name="Titel 4"/>
          <p:cNvSpPr>
            <a:spLocks noGrp="1"/>
          </p:cNvSpPr>
          <p:nvPr>
            <p:ph type="title"/>
          </p:nvPr>
        </p:nvSpPr>
        <p:spPr>
          <a:xfrm>
            <a:off x="252388" y="755121"/>
            <a:ext cx="8640787" cy="586317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68706141"/>
      </p:ext>
    </p:extLst>
  </p:cSld>
  <p:clrMapOvr>
    <a:masterClrMapping/>
  </p:clrMapOvr>
  <p:transition spd="med"/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Untertitel, Text und Bild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/>
          <p:cNvSpPr txBox="1">
            <a:spLocks/>
          </p:cNvSpPr>
          <p:nvPr/>
        </p:nvSpPr>
        <p:spPr>
          <a:xfrm>
            <a:off x="7568240" y="6603607"/>
            <a:ext cx="2885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800" kern="1200" dirty="0">
                <a:solidFill>
                  <a:schemeClr val="accent3"/>
                </a:solidFill>
                <a:latin typeface="Arial" charset="0"/>
                <a:ea typeface="+mn-ea"/>
                <a:cs typeface="+mn-cs"/>
              </a:defRPr>
            </a:lvl1pPr>
            <a:lvl2pPr marL="171450" indent="-1714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89F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414338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622300" indent="-20002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4pPr>
            <a:lvl5pPr marL="808038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5pPr>
            <a:lvl6pPr marL="2014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71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2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86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GB" noProof="0" dirty="0">
                <a:solidFill>
                  <a:schemeClr val="accent2"/>
                </a:solidFill>
              </a:rPr>
              <a:t>/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idx="1"/>
          </p:nvPr>
        </p:nvSpPr>
        <p:spPr>
          <a:xfrm>
            <a:off x="250824" y="1989138"/>
            <a:ext cx="4321176" cy="4103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de-CH" noProof="0" dirty="0" smtClean="0"/>
            </a:lvl1pPr>
            <a:lvl2pPr>
              <a:defRPr lang="de-CH" noProof="0" dirty="0" smtClean="0"/>
            </a:lvl2pPr>
            <a:lvl3pPr>
              <a:defRPr lang="de-CH" noProof="0" dirty="0" smtClean="0"/>
            </a:lvl3pPr>
            <a:lvl4pPr>
              <a:defRPr lang="de-CH" noProof="0" dirty="0" smtClean="0"/>
            </a:lvl4pPr>
            <a:lvl5pPr>
              <a:defRPr lang="de-CH" noProof="0" dirty="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6" y="1484313"/>
            <a:ext cx="8642350" cy="338554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CH" noProof="0" dirty="0"/>
              <a:t>Untertitel</a:t>
            </a:r>
          </a:p>
        </p:txBody>
      </p:sp>
      <p:sp>
        <p:nvSpPr>
          <p:cNvPr id="26" name="Bildplatzhalter 25"/>
          <p:cNvSpPr>
            <a:spLocks noGrp="1"/>
          </p:cNvSpPr>
          <p:nvPr>
            <p:ph type="pic" sz="quarter" idx="12"/>
          </p:nvPr>
        </p:nvSpPr>
        <p:spPr>
          <a:xfrm>
            <a:off x="4786394" y="1989138"/>
            <a:ext cx="4356019" cy="41036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EEFC13E-FB53-48A6-8331-928CFA4830C7}" type="datetime4">
              <a:rPr lang="de-CH" smtClean="0"/>
              <a:pPr/>
              <a:t>8. November 2018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CH" dirty="0"/>
              <a:t>Dokumentname  /  Autor  /  Abteilung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4D30CD-3DDE-4A96-9E71-0C170C5E3021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0" name="Titel 4"/>
          <p:cNvSpPr>
            <a:spLocks noGrp="1"/>
          </p:cNvSpPr>
          <p:nvPr>
            <p:ph type="title"/>
          </p:nvPr>
        </p:nvSpPr>
        <p:spPr>
          <a:xfrm>
            <a:off x="252388" y="755121"/>
            <a:ext cx="8640787" cy="586317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88167606"/>
      </p:ext>
    </p:extLst>
  </p:cSld>
  <p:clrMapOvr>
    <a:masterClrMapping/>
  </p:clrMapOvr>
  <p:transition spd="med"/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Text und Bild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404813"/>
            <a:ext cx="9144000" cy="5688011"/>
          </a:xfrm>
          <a:prstGeom prst="rect">
            <a:avLst/>
          </a:prstGeom>
          <a:solidFill>
            <a:srgbClr val="E7E8E9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noProof="0" dirty="0"/>
          </a:p>
        </p:txBody>
      </p:sp>
      <p:sp>
        <p:nvSpPr>
          <p:cNvPr id="19" name="Textplatzhalter 18"/>
          <p:cNvSpPr txBox="1">
            <a:spLocks/>
          </p:cNvSpPr>
          <p:nvPr/>
        </p:nvSpPr>
        <p:spPr>
          <a:xfrm>
            <a:off x="7568240" y="6603607"/>
            <a:ext cx="2885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800" kern="1200" dirty="0">
                <a:solidFill>
                  <a:schemeClr val="accent3"/>
                </a:solidFill>
                <a:latin typeface="Arial" charset="0"/>
                <a:ea typeface="+mn-ea"/>
                <a:cs typeface="+mn-cs"/>
              </a:defRPr>
            </a:lvl1pPr>
            <a:lvl2pPr marL="171450" indent="-1714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89F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414338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622300" indent="-20002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4pPr>
            <a:lvl5pPr marL="808038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5pPr>
            <a:lvl6pPr marL="2014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71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2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86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GB" noProof="0" dirty="0">
                <a:solidFill>
                  <a:schemeClr val="accent2"/>
                </a:solidFill>
              </a:rPr>
              <a:t>/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EEFC13E-FB53-48A6-8331-928CFA4830C7}" type="datetime4">
              <a:rPr lang="de-CH" noProof="0" smtClean="0"/>
              <a:pPr/>
              <a:t>8. November 2018</a:t>
            </a:fld>
            <a:endParaRPr lang="de-CH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CH" noProof="0" dirty="0"/>
              <a:t>Dokumentname  /  Autor  /  Abteilung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4D30CD-3DDE-4A96-9E71-0C170C5E3021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12" name="Textplatzhalter 18"/>
          <p:cNvSpPr txBox="1">
            <a:spLocks/>
          </p:cNvSpPr>
          <p:nvPr userDrawn="1"/>
        </p:nvSpPr>
        <p:spPr>
          <a:xfrm>
            <a:off x="7568240" y="6603607"/>
            <a:ext cx="2885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800" kern="1200" dirty="0">
                <a:solidFill>
                  <a:schemeClr val="accent3"/>
                </a:solidFill>
                <a:latin typeface="Arial" charset="0"/>
                <a:ea typeface="+mn-ea"/>
                <a:cs typeface="+mn-cs"/>
              </a:defRPr>
            </a:lvl1pPr>
            <a:lvl2pPr marL="171450" indent="-1714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89F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414338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622300" indent="-20002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4pPr>
            <a:lvl5pPr marL="808038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5pPr>
            <a:lvl6pPr marL="2014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71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2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86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GB" noProof="0" dirty="0">
                <a:solidFill>
                  <a:schemeClr val="accent2"/>
                </a:solidFill>
              </a:rPr>
              <a:t>/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6"/>
          </p:nvPr>
        </p:nvSpPr>
        <p:spPr>
          <a:xfrm>
            <a:off x="250824" y="1989138"/>
            <a:ext cx="4321176" cy="4103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de-CH" noProof="0" dirty="0" smtClean="0"/>
            </a:lvl1pPr>
            <a:lvl2pPr>
              <a:defRPr lang="de-CH" noProof="0" dirty="0" smtClean="0"/>
            </a:lvl2pPr>
            <a:lvl3pPr>
              <a:defRPr lang="de-CH" noProof="0" dirty="0" smtClean="0"/>
            </a:lvl3pPr>
            <a:lvl4pPr>
              <a:defRPr lang="de-CH" noProof="0" dirty="0" smtClean="0"/>
            </a:lvl4pPr>
            <a:lvl5pPr>
              <a:defRPr lang="de-CH" noProof="0" dirty="0"/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de-CH" noProof="0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2" y="1483842"/>
            <a:ext cx="8641654" cy="338554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CH" noProof="0" dirty="0"/>
              <a:t>Untertitel</a:t>
            </a:r>
          </a:p>
        </p:txBody>
      </p:sp>
      <p:sp>
        <p:nvSpPr>
          <p:cNvPr id="16" name="Bildplatzhalter 25"/>
          <p:cNvSpPr>
            <a:spLocks noGrp="1"/>
          </p:cNvSpPr>
          <p:nvPr>
            <p:ph type="pic" sz="quarter" idx="17"/>
          </p:nvPr>
        </p:nvSpPr>
        <p:spPr>
          <a:xfrm>
            <a:off x="4787090" y="1989139"/>
            <a:ext cx="4355323" cy="41032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7" name="Titel 4"/>
          <p:cNvSpPr>
            <a:spLocks noGrp="1"/>
          </p:cNvSpPr>
          <p:nvPr>
            <p:ph type="title"/>
          </p:nvPr>
        </p:nvSpPr>
        <p:spPr>
          <a:xfrm>
            <a:off x="252388" y="755121"/>
            <a:ext cx="8640787" cy="586317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Untertitel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23" name="Textplatzhalter 18"/>
          <p:cNvSpPr txBox="1">
            <a:spLocks/>
          </p:cNvSpPr>
          <p:nvPr/>
        </p:nvSpPr>
        <p:spPr>
          <a:xfrm>
            <a:off x="7568240" y="6603607"/>
            <a:ext cx="2885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800" kern="1200" dirty="0">
                <a:solidFill>
                  <a:schemeClr val="accent3"/>
                </a:solidFill>
                <a:latin typeface="Arial" charset="0"/>
                <a:ea typeface="+mn-ea"/>
                <a:cs typeface="+mn-cs"/>
              </a:defRPr>
            </a:lvl1pPr>
            <a:lvl2pPr marL="171450" indent="-1714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89F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414338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622300" indent="-20002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4pPr>
            <a:lvl5pPr marL="808038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5pPr>
            <a:lvl6pPr marL="2014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71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2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86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GB" noProof="0" dirty="0">
                <a:solidFill>
                  <a:schemeClr val="accent2"/>
                </a:solidFill>
              </a:rPr>
              <a:t>/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EEFC13E-FB53-48A6-8331-928CFA4830C7}" type="datetime4">
              <a:rPr lang="de-CH" noProof="0" smtClean="0"/>
              <a:pPr/>
              <a:t>8. November 2018</a:t>
            </a:fld>
            <a:endParaRPr lang="de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noProof="0" dirty="0"/>
              <a:t>Dokumentname  /  Autor  /  Abteilung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64D30CD-3DDE-4A96-9E71-0C170C5E3021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8" name="Textplatzhalter 18"/>
          <p:cNvSpPr txBox="1">
            <a:spLocks/>
          </p:cNvSpPr>
          <p:nvPr userDrawn="1"/>
        </p:nvSpPr>
        <p:spPr>
          <a:xfrm>
            <a:off x="7568240" y="6603607"/>
            <a:ext cx="2885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800" kern="1200" dirty="0">
                <a:solidFill>
                  <a:schemeClr val="accent3"/>
                </a:solidFill>
                <a:latin typeface="Arial" charset="0"/>
                <a:ea typeface="+mn-ea"/>
                <a:cs typeface="+mn-cs"/>
              </a:defRPr>
            </a:lvl1pPr>
            <a:lvl2pPr marL="171450" indent="-1714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89F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414338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622300" indent="-20002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4pPr>
            <a:lvl5pPr marL="808038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5pPr>
            <a:lvl6pPr marL="2014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71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2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86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GB" noProof="0" dirty="0">
                <a:solidFill>
                  <a:schemeClr val="accent2"/>
                </a:solidFill>
              </a:rPr>
              <a:t>/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2" y="1483842"/>
            <a:ext cx="8641654" cy="338554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CH" noProof="0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65745812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Untertitel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04813"/>
            <a:ext cx="9144000" cy="5688011"/>
          </a:xfrm>
          <a:prstGeom prst="rect">
            <a:avLst/>
          </a:prstGeom>
          <a:solidFill>
            <a:srgbClr val="E7E8E9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3876" y="1484313"/>
            <a:ext cx="8639299" cy="338554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CH" noProof="0" dirty="0"/>
              <a:t>Untertitel</a:t>
            </a:r>
          </a:p>
        </p:txBody>
      </p:sp>
      <p:sp>
        <p:nvSpPr>
          <p:cNvPr id="23" name="Textplatzhalter 18"/>
          <p:cNvSpPr txBox="1">
            <a:spLocks/>
          </p:cNvSpPr>
          <p:nvPr/>
        </p:nvSpPr>
        <p:spPr>
          <a:xfrm>
            <a:off x="7568240" y="6603607"/>
            <a:ext cx="2885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800" kern="1200" dirty="0">
                <a:solidFill>
                  <a:schemeClr val="accent3"/>
                </a:solidFill>
                <a:latin typeface="Arial" charset="0"/>
                <a:ea typeface="+mn-ea"/>
                <a:cs typeface="+mn-cs"/>
              </a:defRPr>
            </a:lvl1pPr>
            <a:lvl2pPr marL="171450" indent="-1714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89F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414338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622300" indent="-20002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4pPr>
            <a:lvl5pPr marL="808038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5pPr>
            <a:lvl6pPr marL="2014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71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2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86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GB" noProof="0" dirty="0">
                <a:solidFill>
                  <a:schemeClr val="accent2"/>
                </a:solidFill>
              </a:rPr>
              <a:t>/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EEFC13E-FB53-48A6-8331-928CFA4830C7}" type="datetime4">
              <a:rPr lang="de-CH" noProof="0" smtClean="0"/>
              <a:pPr/>
              <a:t>8. November 2018</a:t>
            </a:fld>
            <a:endParaRPr lang="de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noProof="0" dirty="0"/>
              <a:t>Dokumentname  /  Autor  /  Abteilung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64D30CD-3DDE-4A96-9E71-0C170C5E3021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404813"/>
            <a:ext cx="9144000" cy="5688011"/>
          </a:xfrm>
          <a:prstGeom prst="rect">
            <a:avLst/>
          </a:prstGeom>
          <a:solidFill>
            <a:srgbClr val="E7E8E9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noProof="0" dirty="0"/>
          </a:p>
        </p:txBody>
      </p:sp>
      <p:sp>
        <p:nvSpPr>
          <p:cNvPr id="10" name="Textplatzhalter 18"/>
          <p:cNvSpPr txBox="1">
            <a:spLocks/>
          </p:cNvSpPr>
          <p:nvPr userDrawn="1"/>
        </p:nvSpPr>
        <p:spPr>
          <a:xfrm>
            <a:off x="7568240" y="6603607"/>
            <a:ext cx="2885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800" kern="1200" dirty="0">
                <a:solidFill>
                  <a:schemeClr val="accent3"/>
                </a:solidFill>
                <a:latin typeface="Arial" charset="0"/>
                <a:ea typeface="+mn-ea"/>
                <a:cs typeface="+mn-cs"/>
              </a:defRPr>
            </a:lvl1pPr>
            <a:lvl2pPr marL="171450" indent="-1714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89F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414338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622300" indent="-20002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4pPr>
            <a:lvl5pPr marL="808038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5pPr>
            <a:lvl6pPr marL="2014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71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2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86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GB" noProof="0" dirty="0">
                <a:solidFill>
                  <a:schemeClr val="accent2"/>
                </a:solidFill>
              </a:rPr>
              <a:t>/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2" y="1483842"/>
            <a:ext cx="8641654" cy="338554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CH" noProof="0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69360365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23" name="Textplatzhalter 18"/>
          <p:cNvSpPr txBox="1">
            <a:spLocks/>
          </p:cNvSpPr>
          <p:nvPr/>
        </p:nvSpPr>
        <p:spPr>
          <a:xfrm>
            <a:off x="7568240" y="6603607"/>
            <a:ext cx="2885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800" kern="1200" dirty="0">
                <a:solidFill>
                  <a:schemeClr val="accent3"/>
                </a:solidFill>
                <a:latin typeface="Arial" charset="0"/>
                <a:ea typeface="+mn-ea"/>
                <a:cs typeface="+mn-cs"/>
              </a:defRPr>
            </a:lvl1pPr>
            <a:lvl2pPr marL="171450" indent="-1714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89F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414338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622300" indent="-20002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4pPr>
            <a:lvl5pPr marL="808038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5pPr>
            <a:lvl6pPr marL="2014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71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2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86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GB" noProof="0" dirty="0">
                <a:solidFill>
                  <a:schemeClr val="accent2"/>
                </a:solidFill>
              </a:rPr>
              <a:t>/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EEFC13E-FB53-48A6-8331-928CFA4830C7}" type="datetime4">
              <a:rPr lang="de-CH" noProof="0" smtClean="0"/>
              <a:pPr/>
              <a:t>8. November 2018</a:t>
            </a:fld>
            <a:endParaRPr lang="de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noProof="0" dirty="0"/>
              <a:t>Dokumentname  /  Autor  /  Abteilung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64D30CD-3DDE-4A96-9E71-0C170C5E3021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8" name="Textplatzhalter 18"/>
          <p:cNvSpPr txBox="1">
            <a:spLocks/>
          </p:cNvSpPr>
          <p:nvPr userDrawn="1"/>
        </p:nvSpPr>
        <p:spPr>
          <a:xfrm>
            <a:off x="7568240" y="6603607"/>
            <a:ext cx="2885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800" kern="1200" dirty="0">
                <a:solidFill>
                  <a:schemeClr val="accent3"/>
                </a:solidFill>
                <a:latin typeface="Arial" charset="0"/>
                <a:ea typeface="+mn-ea"/>
                <a:cs typeface="+mn-cs"/>
              </a:defRPr>
            </a:lvl1pPr>
            <a:lvl2pPr marL="171450" indent="-1714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89F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414338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622300" indent="-20002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4pPr>
            <a:lvl5pPr marL="808038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5pPr>
            <a:lvl6pPr marL="2014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71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2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86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GB" noProof="0" dirty="0">
                <a:solidFill>
                  <a:schemeClr val="accent2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1711891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04813"/>
            <a:ext cx="9144000" cy="5688011"/>
          </a:xfrm>
          <a:prstGeom prst="rect">
            <a:avLst/>
          </a:prstGeom>
          <a:solidFill>
            <a:srgbClr val="E7E8E9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noProof="0" dirty="0"/>
          </a:p>
        </p:txBody>
      </p:sp>
      <p:sp>
        <p:nvSpPr>
          <p:cNvPr id="23" name="Textplatzhalter 18"/>
          <p:cNvSpPr txBox="1">
            <a:spLocks/>
          </p:cNvSpPr>
          <p:nvPr/>
        </p:nvSpPr>
        <p:spPr>
          <a:xfrm>
            <a:off x="7568240" y="6603607"/>
            <a:ext cx="2885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800" kern="1200" dirty="0">
                <a:solidFill>
                  <a:schemeClr val="accent3"/>
                </a:solidFill>
                <a:latin typeface="Arial" charset="0"/>
                <a:ea typeface="+mn-ea"/>
                <a:cs typeface="+mn-cs"/>
              </a:defRPr>
            </a:lvl1pPr>
            <a:lvl2pPr marL="171450" indent="-1714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89F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414338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622300" indent="-20002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4pPr>
            <a:lvl5pPr marL="808038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5pPr>
            <a:lvl6pPr marL="2014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71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2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86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GB" noProof="0" dirty="0">
                <a:solidFill>
                  <a:schemeClr val="accent2"/>
                </a:solidFill>
              </a:rPr>
              <a:t>/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EEFC13E-FB53-48A6-8331-928CFA4830C7}" type="datetime4">
              <a:rPr lang="de-CH" noProof="0" smtClean="0"/>
              <a:pPr/>
              <a:t>8. November 2018</a:t>
            </a:fld>
            <a:endParaRPr lang="de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noProof="0" dirty="0"/>
              <a:t>Dokumentname  /  Autor  /  Abteilung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64D30CD-3DDE-4A96-9E71-0C170C5E3021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404813"/>
            <a:ext cx="9144000" cy="5688011"/>
          </a:xfrm>
          <a:prstGeom prst="rect">
            <a:avLst/>
          </a:prstGeom>
          <a:solidFill>
            <a:srgbClr val="E7E8E9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noProof="0" dirty="0"/>
          </a:p>
        </p:txBody>
      </p:sp>
      <p:sp>
        <p:nvSpPr>
          <p:cNvPr id="10" name="Textplatzhalter 18"/>
          <p:cNvSpPr txBox="1">
            <a:spLocks/>
          </p:cNvSpPr>
          <p:nvPr userDrawn="1"/>
        </p:nvSpPr>
        <p:spPr>
          <a:xfrm>
            <a:off x="7568240" y="6603607"/>
            <a:ext cx="2885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800" kern="1200" dirty="0">
                <a:solidFill>
                  <a:schemeClr val="accent3"/>
                </a:solidFill>
                <a:latin typeface="Arial" charset="0"/>
                <a:ea typeface="+mn-ea"/>
                <a:cs typeface="+mn-cs"/>
              </a:defRPr>
            </a:lvl1pPr>
            <a:lvl2pPr marL="171450" indent="-1714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89F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414338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622300" indent="-20002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4pPr>
            <a:lvl5pPr marL="808038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5pPr>
            <a:lvl6pPr marL="2014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71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2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86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GB" noProof="0" dirty="0">
                <a:solidFill>
                  <a:schemeClr val="accent2"/>
                </a:solidFill>
              </a:rPr>
              <a:t>/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673165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8"/>
          <p:cNvSpPr txBox="1">
            <a:spLocks/>
          </p:cNvSpPr>
          <p:nvPr/>
        </p:nvSpPr>
        <p:spPr>
          <a:xfrm>
            <a:off x="7568240" y="6603607"/>
            <a:ext cx="2885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800" kern="1200" dirty="0">
                <a:solidFill>
                  <a:schemeClr val="accent3"/>
                </a:solidFill>
                <a:latin typeface="Arial" charset="0"/>
                <a:ea typeface="+mn-ea"/>
                <a:cs typeface="+mn-cs"/>
              </a:defRPr>
            </a:lvl1pPr>
            <a:lvl2pPr marL="171450" indent="-1714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89F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414338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622300" indent="-20002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4pPr>
            <a:lvl5pPr marL="808038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5pPr>
            <a:lvl6pPr marL="2014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71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2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86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GB" dirty="0">
                <a:solidFill>
                  <a:schemeClr val="accent2"/>
                </a:solidFill>
              </a:rPr>
              <a:t>/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C13E-FB53-48A6-8331-928CFA4830C7}" type="datetime4">
              <a:rPr lang="de-CH" smtClean="0"/>
              <a:pPr/>
              <a:t>8. November 2018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Dokumentname  /  Autor  /  Abteilung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30CD-3DDE-4A96-9E71-0C170C5E3021}" type="slidenum">
              <a:rPr lang="de-CH" smtClean="0"/>
              <a:pPr/>
              <a:t>‹#›</a:t>
            </a:fld>
            <a:endParaRPr lang="de-CH" dirty="0"/>
          </a:p>
        </p:txBody>
      </p:sp>
    </p:spTree>
  </p:cSld>
  <p:clrMapOvr>
    <a:masterClrMapping/>
  </p:clrMapOvr>
  <p:transition spd="med"/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404813"/>
            <a:ext cx="9144000" cy="5713961"/>
          </a:xfrm>
          <a:prstGeom prst="rect">
            <a:avLst/>
          </a:prstGeom>
          <a:solidFill>
            <a:srgbClr val="E7E8E9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endParaRPr lang="de-CH" dirty="0"/>
          </a:p>
        </p:txBody>
      </p:sp>
      <p:sp>
        <p:nvSpPr>
          <p:cNvPr id="11" name="Textplatzhalter 18"/>
          <p:cNvSpPr txBox="1">
            <a:spLocks/>
          </p:cNvSpPr>
          <p:nvPr/>
        </p:nvSpPr>
        <p:spPr>
          <a:xfrm>
            <a:off x="7568240" y="6603607"/>
            <a:ext cx="2885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800" kern="1200" dirty="0">
                <a:solidFill>
                  <a:schemeClr val="accent3"/>
                </a:solidFill>
                <a:latin typeface="Arial" charset="0"/>
                <a:ea typeface="+mn-ea"/>
                <a:cs typeface="+mn-cs"/>
              </a:defRPr>
            </a:lvl1pPr>
            <a:lvl2pPr marL="171450" indent="-1714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89F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414338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622300" indent="-20002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4pPr>
            <a:lvl5pPr marL="808038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5pPr>
            <a:lvl6pPr marL="2014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71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2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86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GB" dirty="0">
                <a:solidFill>
                  <a:schemeClr val="accent2"/>
                </a:solidFill>
              </a:rPr>
              <a:t>/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C13E-FB53-48A6-8331-928CFA4830C7}" type="datetime4">
              <a:rPr lang="de-CH" smtClean="0"/>
              <a:pPr/>
              <a:t>8. November 2018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Dokumentname  /  Autor  /  Abteilung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30CD-3DDE-4A96-9E71-0C170C5E3021}" type="slidenum">
              <a:rPr lang="de-CH" smtClean="0"/>
              <a:pPr/>
              <a:t>‹#›</a:t>
            </a:fld>
            <a:endParaRPr lang="de-CH" dirty="0"/>
          </a:p>
        </p:txBody>
      </p:sp>
    </p:spTree>
  </p:cSld>
  <p:clrMapOvr>
    <a:masterClrMapping/>
  </p:clrMapOvr>
  <p:transition spd="med"/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8" name="Rectangle 10"/>
          <p:cNvSpPr>
            <a:spLocks noChangeArrowheads="1"/>
          </p:cNvSpPr>
          <p:nvPr/>
        </p:nvSpPr>
        <p:spPr bwMode="auto">
          <a:xfrm>
            <a:off x="0" y="358775"/>
            <a:ext cx="9144000" cy="5230813"/>
          </a:xfrm>
          <a:prstGeom prst="rect">
            <a:avLst/>
          </a:prstGeom>
          <a:solidFill>
            <a:srgbClr val="E7E8E9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endParaRPr lang="de-CH" noProof="0" dirty="0"/>
          </a:p>
        </p:txBody>
      </p:sp>
      <p:sp>
        <p:nvSpPr>
          <p:cNvPr id="43725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0825" y="765175"/>
            <a:ext cx="8642350" cy="94795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600"/>
              </a:spcAft>
              <a:defRPr sz="2800" b="0" kern="0" baseline="0"/>
            </a:lvl1pPr>
          </a:lstStyle>
          <a:p>
            <a:r>
              <a:rPr lang="de-CH" noProof="0" dirty="0"/>
              <a:t>Unternehmenseinheit, Veranstaltungsbezeichnung, Datum, Ort</a:t>
            </a:r>
          </a:p>
        </p:txBody>
      </p:sp>
      <p:sp>
        <p:nvSpPr>
          <p:cNvPr id="437256" name="Rectangle 8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057A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noProof="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0825" y="1989138"/>
            <a:ext cx="8642350" cy="677108"/>
          </a:xfrm>
        </p:spPr>
        <p:txBody>
          <a:bodyPr wrap="square">
            <a:spAutoFit/>
          </a:bodyPr>
          <a:lstStyle>
            <a:lvl1pPr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de-CH" noProof="0" dirty="0"/>
              <a:t>Haupttitel (Arial 44 </a:t>
            </a:r>
            <a:r>
              <a:rPr lang="de-CH" noProof="0" dirty="0" err="1"/>
              <a:t>pt</a:t>
            </a:r>
            <a:r>
              <a:rPr lang="de-CH" noProof="0" dirty="0"/>
              <a:t>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4150056"/>
            <a:ext cx="8642350" cy="3724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300"/>
              </a:spcAft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e-CH" noProof="0" dirty="0"/>
              <a:t>Vorname, Nachname, Funktionsbezeichnung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6029280"/>
            <a:ext cx="2389632" cy="64008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Co-Branding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0825" y="765175"/>
            <a:ext cx="8415865" cy="947952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Aft>
                <a:spcPts val="600"/>
              </a:spcAft>
              <a:defRPr sz="2800" b="0" kern="0" baseline="0"/>
            </a:lvl1pPr>
          </a:lstStyle>
          <a:p>
            <a:r>
              <a:rPr lang="de-CH" noProof="0" dirty="0"/>
              <a:t>Unternehmenseinheit, Veranstaltungsbezeichnung, Datum, Ort</a:t>
            </a:r>
          </a:p>
        </p:txBody>
      </p:sp>
      <p:sp>
        <p:nvSpPr>
          <p:cNvPr id="437256" name="Rectangle 8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057A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noProof="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0825" y="1989138"/>
            <a:ext cx="8415865" cy="1354217"/>
          </a:xfrm>
        </p:spPr>
        <p:txBody>
          <a:bodyPr wrap="square">
            <a:spAutoFit/>
          </a:bodyPr>
          <a:lstStyle>
            <a:lvl1pPr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de-CH" noProof="0" dirty="0"/>
              <a:t>Beispiel Co-Branding </a:t>
            </a:r>
            <a:br>
              <a:rPr lang="de-CH" noProof="0" dirty="0"/>
            </a:br>
            <a:r>
              <a:rPr lang="de-CH" noProof="0" dirty="0"/>
              <a:t>Haupttitel (Arial 44 </a:t>
            </a:r>
            <a:r>
              <a:rPr lang="de-CH" noProof="0" dirty="0" err="1"/>
              <a:t>pt</a:t>
            </a:r>
            <a:r>
              <a:rPr lang="de-CH" noProof="0" dirty="0"/>
              <a:t>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4149725"/>
            <a:ext cx="856810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300"/>
              </a:spcAft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e-CH" noProof="0" dirty="0"/>
              <a:t>Vorname, Nachname, Funktionsbezeichnung</a:t>
            </a:r>
          </a:p>
        </p:txBody>
      </p:sp>
      <p:pic>
        <p:nvPicPr>
          <p:cNvPr id="9" name="Picture 52" descr="ethlogo_black-beschnitt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9938" y="6058817"/>
            <a:ext cx="1946275" cy="492125"/>
          </a:xfrm>
          <a:prstGeom prst="rect">
            <a:avLst/>
          </a:prstGeom>
          <a:noFill/>
        </p:spPr>
      </p:pic>
      <p:sp>
        <p:nvSpPr>
          <p:cNvPr id="10" name="Line 53"/>
          <p:cNvSpPr>
            <a:spLocks noChangeShapeType="1"/>
          </p:cNvSpPr>
          <p:nvPr/>
        </p:nvSpPr>
        <p:spPr bwMode="auto">
          <a:xfrm>
            <a:off x="6713538" y="5974680"/>
            <a:ext cx="6350" cy="63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dirty="0"/>
          </a:p>
        </p:txBody>
      </p:sp>
      <p:pic>
        <p:nvPicPr>
          <p:cNvPr id="15" name="Picture 52" descr="ethlogo_black-beschnitte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9938" y="6058817"/>
            <a:ext cx="1946275" cy="492125"/>
          </a:xfrm>
          <a:prstGeom prst="rect">
            <a:avLst/>
          </a:prstGeom>
          <a:noFill/>
        </p:spPr>
      </p:pic>
      <p:sp>
        <p:nvSpPr>
          <p:cNvPr id="16" name="Line 53"/>
          <p:cNvSpPr>
            <a:spLocks noChangeShapeType="1"/>
          </p:cNvSpPr>
          <p:nvPr userDrawn="1"/>
        </p:nvSpPr>
        <p:spPr bwMode="auto">
          <a:xfrm>
            <a:off x="6713538" y="5974680"/>
            <a:ext cx="6350" cy="63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dirty="0"/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6029280"/>
            <a:ext cx="2389632" cy="64008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50" y="6021288"/>
            <a:ext cx="1745051" cy="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9107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Co-Branding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358775"/>
            <a:ext cx="9144000" cy="5230813"/>
          </a:xfrm>
          <a:prstGeom prst="rect">
            <a:avLst/>
          </a:prstGeom>
          <a:solidFill>
            <a:srgbClr val="E7E8E9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endParaRPr lang="de-CH" noProof="0" dirty="0"/>
          </a:p>
        </p:txBody>
      </p:sp>
      <p:pic>
        <p:nvPicPr>
          <p:cNvPr id="9" name="Picture 52" descr="ethlogo_black-beschnitt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9938" y="6058817"/>
            <a:ext cx="1946275" cy="492125"/>
          </a:xfrm>
          <a:prstGeom prst="rect">
            <a:avLst/>
          </a:prstGeom>
          <a:noFill/>
        </p:spPr>
      </p:pic>
      <p:sp>
        <p:nvSpPr>
          <p:cNvPr id="10" name="Line 53"/>
          <p:cNvSpPr>
            <a:spLocks noChangeShapeType="1"/>
          </p:cNvSpPr>
          <p:nvPr/>
        </p:nvSpPr>
        <p:spPr bwMode="auto">
          <a:xfrm>
            <a:off x="6713538" y="5974680"/>
            <a:ext cx="6350" cy="63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0" y="358775"/>
            <a:ext cx="9144000" cy="5230813"/>
          </a:xfrm>
          <a:prstGeom prst="rect">
            <a:avLst/>
          </a:prstGeom>
          <a:solidFill>
            <a:srgbClr val="E7E8E9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endParaRPr lang="de-CH" noProof="0" dirty="0"/>
          </a:p>
        </p:txBody>
      </p:sp>
      <p:pic>
        <p:nvPicPr>
          <p:cNvPr id="17" name="Picture 52" descr="ethlogo_black-beschnitte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9938" y="6058817"/>
            <a:ext cx="1946275" cy="492125"/>
          </a:xfrm>
          <a:prstGeom prst="rect">
            <a:avLst/>
          </a:prstGeom>
          <a:noFill/>
        </p:spPr>
      </p:pic>
      <p:sp>
        <p:nvSpPr>
          <p:cNvPr id="18" name="Line 53"/>
          <p:cNvSpPr>
            <a:spLocks noChangeShapeType="1"/>
          </p:cNvSpPr>
          <p:nvPr userDrawn="1"/>
        </p:nvSpPr>
        <p:spPr bwMode="auto">
          <a:xfrm>
            <a:off x="6713538" y="5974680"/>
            <a:ext cx="6350" cy="63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0825" y="765175"/>
            <a:ext cx="8415865" cy="947952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Aft>
                <a:spcPts val="600"/>
              </a:spcAft>
              <a:defRPr sz="2800" b="0" kern="0" baseline="0"/>
            </a:lvl1pPr>
          </a:lstStyle>
          <a:p>
            <a:r>
              <a:rPr lang="de-CH" noProof="0" dirty="0"/>
              <a:t>Unternehmenseinheit, Veranstaltungsbezeichnung, Datum, Ort</a:t>
            </a:r>
          </a:p>
        </p:txBody>
      </p:sp>
      <p:sp>
        <p:nvSpPr>
          <p:cNvPr id="2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0825" y="1989138"/>
            <a:ext cx="8415865" cy="1354217"/>
          </a:xfrm>
        </p:spPr>
        <p:txBody>
          <a:bodyPr wrap="square">
            <a:spAutoFit/>
          </a:bodyPr>
          <a:lstStyle>
            <a:lvl1pPr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de-CH" noProof="0" dirty="0"/>
              <a:t>Beispiel Co-Branding </a:t>
            </a:r>
            <a:br>
              <a:rPr lang="de-CH" noProof="0" dirty="0"/>
            </a:br>
            <a:r>
              <a:rPr lang="de-CH" noProof="0" dirty="0"/>
              <a:t>Haupttitel (Arial 44 </a:t>
            </a:r>
            <a:r>
              <a:rPr lang="de-CH" noProof="0" dirty="0" err="1"/>
              <a:t>pt</a:t>
            </a:r>
            <a:r>
              <a:rPr lang="de-CH" noProof="0" dirty="0"/>
              <a:t>)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4149725"/>
            <a:ext cx="856810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300"/>
              </a:spcAft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e-CH" noProof="0" dirty="0"/>
              <a:t>Vorname, Nachname, Funktionsbezeichnung</a:t>
            </a:r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6029280"/>
            <a:ext cx="2389632" cy="64008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50" y="6021288"/>
            <a:ext cx="1745051" cy="547200"/>
          </a:xfrm>
          <a:prstGeom prst="rect">
            <a:avLst/>
          </a:prstGeom>
        </p:spPr>
      </p:pic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057A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83014614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sverzeichnis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23" name="Textplatzhalter 18"/>
          <p:cNvSpPr txBox="1">
            <a:spLocks/>
          </p:cNvSpPr>
          <p:nvPr/>
        </p:nvSpPr>
        <p:spPr>
          <a:xfrm>
            <a:off x="7568240" y="6603607"/>
            <a:ext cx="2885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800" kern="1200" dirty="0">
                <a:solidFill>
                  <a:schemeClr val="accent3"/>
                </a:solidFill>
                <a:latin typeface="Arial" charset="0"/>
                <a:ea typeface="+mn-ea"/>
                <a:cs typeface="+mn-cs"/>
              </a:defRPr>
            </a:lvl1pPr>
            <a:lvl2pPr marL="171450" indent="-1714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89F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414338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622300" indent="-20002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4pPr>
            <a:lvl5pPr marL="808038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5pPr>
            <a:lvl6pPr marL="2014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71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2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86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GB" noProof="0" dirty="0">
                <a:solidFill>
                  <a:schemeClr val="accent2"/>
                </a:solidFill>
              </a:rPr>
              <a:t>/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EEFC13E-FB53-48A6-8331-928CFA4830C7}" type="datetime4">
              <a:rPr lang="de-CH" noProof="0" smtClean="0"/>
              <a:pPr/>
              <a:t>8. November 2018</a:t>
            </a:fld>
            <a:endParaRPr lang="de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noProof="0" dirty="0"/>
              <a:t>Dokumentname  /  Autor  /  Abteilung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64D30CD-3DDE-4A96-9E71-0C170C5E3021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9" name="Gleichschenkliges Dreieck 8"/>
          <p:cNvSpPr/>
          <p:nvPr/>
        </p:nvSpPr>
        <p:spPr bwMode="gray">
          <a:xfrm rot="5400000">
            <a:off x="133770" y="1577470"/>
            <a:ext cx="365384" cy="13127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0" name="Textplatzhalter 18"/>
          <p:cNvSpPr txBox="1">
            <a:spLocks/>
          </p:cNvSpPr>
          <p:nvPr userDrawn="1"/>
        </p:nvSpPr>
        <p:spPr>
          <a:xfrm>
            <a:off x="7568240" y="6603607"/>
            <a:ext cx="2885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800" kern="1200" dirty="0">
                <a:solidFill>
                  <a:schemeClr val="accent3"/>
                </a:solidFill>
                <a:latin typeface="Arial" charset="0"/>
                <a:ea typeface="+mn-ea"/>
                <a:cs typeface="+mn-cs"/>
              </a:defRPr>
            </a:lvl1pPr>
            <a:lvl2pPr marL="171450" indent="-1714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89F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414338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622300" indent="-20002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4pPr>
            <a:lvl5pPr marL="808038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5pPr>
            <a:lvl6pPr marL="2014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71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2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86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GB" noProof="0" dirty="0">
                <a:solidFill>
                  <a:schemeClr val="accent2"/>
                </a:solidFill>
              </a:rPr>
              <a:t>/</a:t>
            </a:r>
          </a:p>
        </p:txBody>
      </p:sp>
      <p:sp>
        <p:nvSpPr>
          <p:cNvPr id="11" name="Gleichschenkliges Dreieck 10"/>
          <p:cNvSpPr/>
          <p:nvPr userDrawn="1"/>
        </p:nvSpPr>
        <p:spPr bwMode="gray">
          <a:xfrm rot="5400000">
            <a:off x="133770" y="1577470"/>
            <a:ext cx="365384" cy="13127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2" y="1482730"/>
            <a:ext cx="8424863" cy="461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indent="0">
              <a:spcAft>
                <a:spcPts val="800"/>
              </a:spcAft>
              <a:defRPr lang="de-CH" noProof="0" dirty="0" smtClean="0">
                <a:solidFill>
                  <a:schemeClr val="tx2"/>
                </a:solidFill>
              </a:defRPr>
            </a:lvl1pPr>
            <a:lvl2pPr marL="0" indent="0">
              <a:spcAft>
                <a:spcPts val="800"/>
              </a:spcAft>
              <a:buNone/>
              <a:defRPr lang="de-CH" noProof="0" dirty="0" smtClean="0"/>
            </a:lvl2pPr>
            <a:lvl3pPr marL="179388" indent="0">
              <a:spcAft>
                <a:spcPts val="800"/>
              </a:spcAft>
              <a:buNone/>
              <a:defRPr lang="de-CH" noProof="0" dirty="0" smtClean="0"/>
            </a:lvl3pPr>
            <a:lvl4pPr marL="422275" indent="0">
              <a:spcAft>
                <a:spcPts val="800"/>
              </a:spcAft>
              <a:buNone/>
              <a:defRPr lang="de-CH" noProof="0" dirty="0" smtClean="0"/>
            </a:lvl4pPr>
            <a:lvl5pPr marL="628650" indent="0">
              <a:spcAft>
                <a:spcPts val="800"/>
              </a:spcAft>
              <a:buNone/>
              <a:defRPr lang="de-CH" noProof="0" dirty="0"/>
            </a:lvl5pPr>
          </a:lstStyle>
          <a:p>
            <a:pPr lvl="0"/>
            <a:r>
              <a:rPr lang="de-DE" noProof="0" dirty="0"/>
              <a:t>Kapitel 1</a:t>
            </a:r>
          </a:p>
          <a:p>
            <a:pPr lvl="1"/>
            <a:r>
              <a:rPr lang="de-DE" noProof="0" dirty="0"/>
              <a:t>Kapitel 2</a:t>
            </a:r>
          </a:p>
        </p:txBody>
      </p:sp>
    </p:spTree>
    <p:extLst>
      <p:ext uri="{BB962C8B-B14F-4D97-AF65-F5344CB8AC3E}">
        <p14:creationId xmlns:p14="http://schemas.microsoft.com/office/powerpoint/2010/main" val="371248095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sverzeichnis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404813"/>
            <a:ext cx="9144000" cy="5688011"/>
          </a:xfrm>
          <a:prstGeom prst="rect">
            <a:avLst/>
          </a:prstGeom>
          <a:solidFill>
            <a:srgbClr val="E7E8E9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noProof="0" dirty="0"/>
          </a:p>
        </p:txBody>
      </p:sp>
      <p:sp>
        <p:nvSpPr>
          <p:cNvPr id="23" name="Textplatzhalter 18"/>
          <p:cNvSpPr txBox="1">
            <a:spLocks/>
          </p:cNvSpPr>
          <p:nvPr/>
        </p:nvSpPr>
        <p:spPr>
          <a:xfrm>
            <a:off x="7568240" y="6603607"/>
            <a:ext cx="2885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800" kern="1200" dirty="0">
                <a:solidFill>
                  <a:schemeClr val="accent3"/>
                </a:solidFill>
                <a:latin typeface="Arial" charset="0"/>
                <a:ea typeface="+mn-ea"/>
                <a:cs typeface="+mn-cs"/>
              </a:defRPr>
            </a:lvl1pPr>
            <a:lvl2pPr marL="171450" indent="-1714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89F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414338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622300" indent="-20002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4pPr>
            <a:lvl5pPr marL="808038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5pPr>
            <a:lvl6pPr marL="2014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71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2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86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GB" noProof="0" dirty="0">
                <a:solidFill>
                  <a:schemeClr val="accent2"/>
                </a:solidFill>
              </a:rPr>
              <a:t>/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EEFC13E-FB53-48A6-8331-928CFA4830C7}" type="datetime4">
              <a:rPr lang="de-CH" noProof="0" smtClean="0"/>
              <a:pPr/>
              <a:t>8. November 2018</a:t>
            </a:fld>
            <a:endParaRPr lang="de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noProof="0" dirty="0"/>
              <a:t>Dokumentname  /  Autor  /  Abteilung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64D30CD-3DDE-4A96-9E71-0C170C5E3021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9" name="Gleichschenkliges Dreieck 8"/>
          <p:cNvSpPr/>
          <p:nvPr/>
        </p:nvSpPr>
        <p:spPr bwMode="gray">
          <a:xfrm rot="5400000">
            <a:off x="133770" y="1577470"/>
            <a:ext cx="365384" cy="13127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404813"/>
            <a:ext cx="9144000" cy="5688011"/>
          </a:xfrm>
          <a:prstGeom prst="rect">
            <a:avLst/>
          </a:prstGeom>
          <a:solidFill>
            <a:srgbClr val="E7E8E9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noProof="0" dirty="0"/>
          </a:p>
        </p:txBody>
      </p:sp>
      <p:sp>
        <p:nvSpPr>
          <p:cNvPr id="12" name="Textplatzhalter 18"/>
          <p:cNvSpPr txBox="1">
            <a:spLocks/>
          </p:cNvSpPr>
          <p:nvPr userDrawn="1"/>
        </p:nvSpPr>
        <p:spPr>
          <a:xfrm>
            <a:off x="7568240" y="6603607"/>
            <a:ext cx="2885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800" kern="1200" dirty="0">
                <a:solidFill>
                  <a:schemeClr val="accent3"/>
                </a:solidFill>
                <a:latin typeface="Arial" charset="0"/>
                <a:ea typeface="+mn-ea"/>
                <a:cs typeface="+mn-cs"/>
              </a:defRPr>
            </a:lvl1pPr>
            <a:lvl2pPr marL="171450" indent="-1714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89F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414338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622300" indent="-20002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4pPr>
            <a:lvl5pPr marL="808038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5pPr>
            <a:lvl6pPr marL="2014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71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2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86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GB" noProof="0" dirty="0">
                <a:solidFill>
                  <a:schemeClr val="accent2"/>
                </a:solidFill>
              </a:rPr>
              <a:t>/</a:t>
            </a:r>
          </a:p>
        </p:txBody>
      </p:sp>
      <p:sp>
        <p:nvSpPr>
          <p:cNvPr id="13" name="Gleichschenkliges Dreieck 12"/>
          <p:cNvSpPr/>
          <p:nvPr userDrawn="1"/>
        </p:nvSpPr>
        <p:spPr bwMode="gray">
          <a:xfrm rot="5400000">
            <a:off x="133770" y="1577470"/>
            <a:ext cx="365384" cy="13127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2" y="1482730"/>
            <a:ext cx="8424863" cy="461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indent="0">
              <a:spcAft>
                <a:spcPts val="800"/>
              </a:spcAft>
              <a:defRPr lang="de-CH" noProof="0" dirty="0" smtClean="0">
                <a:solidFill>
                  <a:schemeClr val="tx2"/>
                </a:solidFill>
              </a:defRPr>
            </a:lvl1pPr>
            <a:lvl2pPr marL="0" indent="0">
              <a:spcAft>
                <a:spcPts val="800"/>
              </a:spcAft>
              <a:buNone/>
              <a:defRPr lang="de-CH" noProof="0" dirty="0" smtClean="0"/>
            </a:lvl2pPr>
            <a:lvl3pPr marL="179388" indent="0">
              <a:spcAft>
                <a:spcPts val="800"/>
              </a:spcAft>
              <a:buNone/>
              <a:defRPr lang="de-CH" noProof="0" dirty="0" smtClean="0"/>
            </a:lvl3pPr>
            <a:lvl4pPr marL="422275" indent="0">
              <a:spcAft>
                <a:spcPts val="800"/>
              </a:spcAft>
              <a:buNone/>
              <a:defRPr lang="de-CH" noProof="0" dirty="0" smtClean="0"/>
            </a:lvl4pPr>
            <a:lvl5pPr marL="628650" indent="0">
              <a:spcAft>
                <a:spcPts val="800"/>
              </a:spcAft>
              <a:buNone/>
              <a:defRPr lang="de-CH" noProof="0" dirty="0"/>
            </a:lvl5pPr>
          </a:lstStyle>
          <a:p>
            <a:pPr lvl="0"/>
            <a:r>
              <a:rPr lang="de-DE" noProof="0" dirty="0"/>
              <a:t>Kapitel 1</a:t>
            </a:r>
          </a:p>
          <a:p>
            <a:pPr lvl="1"/>
            <a:r>
              <a:rPr lang="de-DE" noProof="0" dirty="0"/>
              <a:t>Kapitel 2</a:t>
            </a:r>
          </a:p>
        </p:txBody>
      </p:sp>
    </p:spTree>
    <p:extLst>
      <p:ext uri="{BB962C8B-B14F-4D97-AF65-F5344CB8AC3E}">
        <p14:creationId xmlns:p14="http://schemas.microsoft.com/office/powerpoint/2010/main" val="141545038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793" y="1988840"/>
            <a:ext cx="8640687" cy="41052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de-CH" noProof="0" dirty="0" smtClean="0"/>
            </a:lvl1pPr>
            <a:lvl2pPr>
              <a:defRPr lang="de-CH" noProof="0" dirty="0" smtClean="0"/>
            </a:lvl2pPr>
            <a:lvl3pPr>
              <a:defRPr lang="de-CH" noProof="0" dirty="0" smtClean="0"/>
            </a:lvl3pPr>
            <a:lvl4pPr>
              <a:defRPr lang="de-CH" noProof="0" dirty="0" smtClean="0"/>
            </a:lvl4pPr>
            <a:lvl5pPr>
              <a:defRPr lang="de-CH" noProof="0" dirty="0"/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de-CH" noProof="0" dirty="0"/>
          </a:p>
        </p:txBody>
      </p:sp>
      <p:sp>
        <p:nvSpPr>
          <p:cNvPr id="23" name="Textplatzhalter 18"/>
          <p:cNvSpPr txBox="1">
            <a:spLocks/>
          </p:cNvSpPr>
          <p:nvPr/>
        </p:nvSpPr>
        <p:spPr>
          <a:xfrm>
            <a:off x="7568240" y="6603607"/>
            <a:ext cx="2885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800" kern="1200" dirty="0">
                <a:solidFill>
                  <a:schemeClr val="accent3"/>
                </a:solidFill>
                <a:latin typeface="Arial" charset="0"/>
                <a:ea typeface="+mn-ea"/>
                <a:cs typeface="+mn-cs"/>
              </a:defRPr>
            </a:lvl1pPr>
            <a:lvl2pPr marL="171450" indent="-1714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89F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414338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622300" indent="-20002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4pPr>
            <a:lvl5pPr marL="808038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5pPr>
            <a:lvl6pPr marL="2014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71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2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86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GB" noProof="0" dirty="0">
                <a:solidFill>
                  <a:schemeClr val="accent2"/>
                </a:solidFill>
              </a:rPr>
              <a:t>/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EEFC13E-FB53-48A6-8331-928CFA4830C7}" type="datetime4">
              <a:rPr lang="de-CH" smtClean="0"/>
              <a:pPr/>
              <a:t>8. November 2018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CH" dirty="0"/>
              <a:t>Dokumentname  /  Autor  /  Abteilung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664D30CD-3DDE-4A96-9E71-0C170C5E3021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9" name="Textplatzhalter 18"/>
          <p:cNvSpPr txBox="1">
            <a:spLocks/>
          </p:cNvSpPr>
          <p:nvPr userDrawn="1"/>
        </p:nvSpPr>
        <p:spPr>
          <a:xfrm>
            <a:off x="7568240" y="6603607"/>
            <a:ext cx="2885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800" kern="1200" dirty="0">
                <a:solidFill>
                  <a:schemeClr val="accent3"/>
                </a:solidFill>
                <a:latin typeface="Arial" charset="0"/>
                <a:ea typeface="+mn-ea"/>
                <a:cs typeface="+mn-cs"/>
              </a:defRPr>
            </a:lvl1pPr>
            <a:lvl2pPr marL="171450" indent="-1714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89F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414338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622300" indent="-20002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4pPr>
            <a:lvl5pPr marL="808038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5pPr>
            <a:lvl6pPr marL="2014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71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2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86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GB" noProof="0" dirty="0">
                <a:solidFill>
                  <a:schemeClr val="accent2"/>
                </a:solidFill>
              </a:rPr>
              <a:t>/</a:t>
            </a:r>
          </a:p>
        </p:txBody>
      </p:sp>
      <p:sp>
        <p:nvSpPr>
          <p:cNvPr id="11" name="Titel 4"/>
          <p:cNvSpPr>
            <a:spLocks noGrp="1"/>
          </p:cNvSpPr>
          <p:nvPr>
            <p:ph type="title"/>
          </p:nvPr>
        </p:nvSpPr>
        <p:spPr>
          <a:xfrm>
            <a:off x="252388" y="755121"/>
            <a:ext cx="8640787" cy="586317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2" y="1483842"/>
            <a:ext cx="8641654" cy="338554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CH" noProof="0" dirty="0"/>
              <a:t>Untertitel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404812"/>
            <a:ext cx="9144000" cy="5688013"/>
          </a:xfrm>
          <a:prstGeom prst="rect">
            <a:avLst/>
          </a:prstGeom>
          <a:solidFill>
            <a:srgbClr val="E7E8E9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793" y="1989138"/>
            <a:ext cx="8640687" cy="4103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de-CH" noProof="0" dirty="0"/>
            </a:lvl1pPr>
            <a:lvl2pPr>
              <a:defRPr lang="de-CH" noProof="0" dirty="0" smtClean="0"/>
            </a:lvl2pPr>
            <a:lvl3pPr>
              <a:defRPr lang="de-CH" noProof="0" dirty="0" smtClean="0"/>
            </a:lvl3pPr>
            <a:lvl4pPr>
              <a:defRPr lang="de-CH" noProof="0" dirty="0" smtClean="0"/>
            </a:lvl4pPr>
            <a:lvl5pPr>
              <a:defRPr lang="de-CH" noProof="0" dirty="0" smtClean="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484312"/>
            <a:ext cx="8642350" cy="5048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CH" noProof="0" dirty="0"/>
              <a:t>Untertitel</a:t>
            </a:r>
          </a:p>
        </p:txBody>
      </p:sp>
      <p:sp>
        <p:nvSpPr>
          <p:cNvPr id="23" name="Textplatzhalter 18"/>
          <p:cNvSpPr txBox="1">
            <a:spLocks/>
          </p:cNvSpPr>
          <p:nvPr/>
        </p:nvSpPr>
        <p:spPr>
          <a:xfrm>
            <a:off x="7568240" y="6603607"/>
            <a:ext cx="2885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800" kern="1200" dirty="0">
                <a:solidFill>
                  <a:schemeClr val="accent3"/>
                </a:solidFill>
                <a:latin typeface="Arial" charset="0"/>
                <a:ea typeface="+mn-ea"/>
                <a:cs typeface="+mn-cs"/>
              </a:defRPr>
            </a:lvl1pPr>
            <a:lvl2pPr marL="171450" indent="-1714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89F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414338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622300" indent="-20002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4pPr>
            <a:lvl5pPr marL="808038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5pPr>
            <a:lvl6pPr marL="2014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71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2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86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GB" noProof="0" dirty="0">
                <a:solidFill>
                  <a:schemeClr val="accent2"/>
                </a:solidFill>
              </a:rPr>
              <a:t>/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EEFC13E-FB53-48A6-8331-928CFA4830C7}" type="datetime4">
              <a:rPr lang="de-CH" noProof="0" smtClean="0"/>
              <a:pPr/>
              <a:t>8. November 2018</a:t>
            </a:fld>
            <a:endParaRPr lang="de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noProof="0" dirty="0"/>
              <a:t>Dokumentname  /  Autor  /  Abteilung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64D30CD-3DDE-4A96-9E71-0C170C5E3021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12" name="Textplatzhalter 18"/>
          <p:cNvSpPr txBox="1">
            <a:spLocks/>
          </p:cNvSpPr>
          <p:nvPr userDrawn="1"/>
        </p:nvSpPr>
        <p:spPr>
          <a:xfrm>
            <a:off x="7568240" y="6603607"/>
            <a:ext cx="2885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800" kern="1200" dirty="0">
                <a:solidFill>
                  <a:schemeClr val="accent3"/>
                </a:solidFill>
                <a:latin typeface="Arial" charset="0"/>
                <a:ea typeface="+mn-ea"/>
                <a:cs typeface="+mn-cs"/>
              </a:defRPr>
            </a:lvl1pPr>
            <a:lvl2pPr marL="171450" indent="-1714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89F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414338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622300" indent="-20002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4pPr>
            <a:lvl5pPr marL="808038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5pPr>
            <a:lvl6pPr marL="2014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71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2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86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GB" noProof="0" dirty="0">
                <a:solidFill>
                  <a:schemeClr val="accent2"/>
                </a:solidFill>
              </a:rPr>
              <a:t>/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77929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Text zweispaltig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/>
          <p:cNvSpPr txBox="1">
            <a:spLocks/>
          </p:cNvSpPr>
          <p:nvPr/>
        </p:nvSpPr>
        <p:spPr>
          <a:xfrm>
            <a:off x="7568240" y="6603607"/>
            <a:ext cx="2885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800" kern="1200" dirty="0">
                <a:solidFill>
                  <a:schemeClr val="accent3"/>
                </a:solidFill>
                <a:latin typeface="Arial" charset="0"/>
                <a:ea typeface="+mn-ea"/>
                <a:cs typeface="+mn-cs"/>
              </a:defRPr>
            </a:lvl1pPr>
            <a:lvl2pPr marL="171450" indent="-1714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89F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414338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622300" indent="-20002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4pPr>
            <a:lvl5pPr marL="808038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5pPr>
            <a:lvl6pPr marL="2014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71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2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86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GB" noProof="0" dirty="0">
                <a:solidFill>
                  <a:schemeClr val="accent2"/>
                </a:solidFill>
              </a:rPr>
              <a:t>/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idx="1"/>
          </p:nvPr>
        </p:nvSpPr>
        <p:spPr>
          <a:xfrm>
            <a:off x="250824" y="1989138"/>
            <a:ext cx="4248000" cy="4103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de-CH" noProof="0" dirty="0" smtClean="0"/>
            </a:lvl1pPr>
            <a:lvl2pPr>
              <a:defRPr lang="de-CH" noProof="0" dirty="0" smtClean="0"/>
            </a:lvl2pPr>
            <a:lvl3pPr>
              <a:defRPr lang="de-CH" noProof="0" dirty="0" smtClean="0"/>
            </a:lvl3pPr>
            <a:lvl4pPr>
              <a:defRPr lang="de-CH" noProof="0" dirty="0" smtClean="0"/>
            </a:lvl4pPr>
            <a:lvl5pPr>
              <a:defRPr lang="de-CH" noProof="0" dirty="0"/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de-CH" noProof="0" dirty="0"/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6" y="1484313"/>
            <a:ext cx="8642350" cy="338554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CH" noProof="0" dirty="0"/>
              <a:t>Untertitel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EEFC13E-FB53-48A6-8331-928CFA4830C7}" type="datetime4">
              <a:rPr lang="de-CH" noProof="0" smtClean="0"/>
              <a:pPr/>
              <a:t>8. November 2018</a:t>
            </a:fld>
            <a:endParaRPr lang="de-CH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CH" noProof="0" dirty="0"/>
              <a:t>Dokumentname  /  Autor  /  Abteilung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4D30CD-3DDE-4A96-9E71-0C170C5E3021}" type="slidenum">
              <a:rPr lang="de-CH" noProof="0" smtClean="0"/>
              <a:pPr/>
              <a:t>‹#›</a:t>
            </a:fld>
            <a:endParaRPr lang="de-CH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6"/>
          </p:nvPr>
        </p:nvSpPr>
        <p:spPr>
          <a:xfrm>
            <a:off x="4644008" y="1989138"/>
            <a:ext cx="4248000" cy="4103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de-CH" noProof="0" dirty="0" smtClean="0"/>
            </a:lvl1pPr>
            <a:lvl2pPr>
              <a:defRPr lang="de-CH" noProof="0" dirty="0" smtClean="0"/>
            </a:lvl2pPr>
            <a:lvl3pPr>
              <a:defRPr lang="de-CH" noProof="0" dirty="0" smtClean="0"/>
            </a:lvl3pPr>
            <a:lvl4pPr>
              <a:defRPr lang="de-CH" noProof="0" dirty="0" smtClean="0"/>
            </a:lvl4pPr>
            <a:lvl5pPr>
              <a:defRPr lang="de-CH" noProof="0" dirty="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10" name="Textplatzhalter 18"/>
          <p:cNvSpPr txBox="1">
            <a:spLocks/>
          </p:cNvSpPr>
          <p:nvPr userDrawn="1"/>
        </p:nvSpPr>
        <p:spPr>
          <a:xfrm>
            <a:off x="7568240" y="6603607"/>
            <a:ext cx="2885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800" kern="1200" dirty="0">
                <a:solidFill>
                  <a:schemeClr val="accent3"/>
                </a:solidFill>
                <a:latin typeface="Arial" charset="0"/>
                <a:ea typeface="+mn-ea"/>
                <a:cs typeface="+mn-cs"/>
              </a:defRPr>
            </a:lvl1pPr>
            <a:lvl2pPr marL="171450" indent="-1714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89F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414338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622300" indent="-20002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4pPr>
            <a:lvl5pPr marL="808038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5pPr>
            <a:lvl6pPr marL="2014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71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2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86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GB" noProof="0" dirty="0">
                <a:solidFill>
                  <a:schemeClr val="accent2"/>
                </a:solidFill>
              </a:rPr>
              <a:t>/</a:t>
            </a:r>
          </a:p>
        </p:txBody>
      </p:sp>
      <p:sp>
        <p:nvSpPr>
          <p:cNvPr id="12" name="Titel 4"/>
          <p:cNvSpPr>
            <a:spLocks noGrp="1"/>
          </p:cNvSpPr>
          <p:nvPr>
            <p:ph type="title"/>
          </p:nvPr>
        </p:nvSpPr>
        <p:spPr>
          <a:xfrm>
            <a:off x="252388" y="755121"/>
            <a:ext cx="8640787" cy="586317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6920863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50825" y="1628800"/>
            <a:ext cx="8642350" cy="4536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388" y="755121"/>
            <a:ext cx="8640787" cy="58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Mastertitelformat</a:t>
            </a:r>
          </a:p>
        </p:txBody>
      </p:sp>
      <p:sp>
        <p:nvSpPr>
          <p:cNvPr id="392198" name="Rectangle 6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057A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7662796" y="6600679"/>
            <a:ext cx="94165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fld id="{7EEFC13E-FB53-48A6-8331-928CFA4830C7}" type="datetime4">
              <a:rPr lang="de-CH" smtClean="0"/>
              <a:pPr/>
              <a:t>8. November 2018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71946" y="6600679"/>
            <a:ext cx="43434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de-CH" dirty="0"/>
              <a:t>Dokumentname  /  Autor  /  Abteilung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676456" y="6600679"/>
            <a:ext cx="216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664D30CD-3DDE-4A96-9E71-0C170C5E3021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2" name="Textplatzhalter 18"/>
          <p:cNvSpPr txBox="1">
            <a:spLocks/>
          </p:cNvSpPr>
          <p:nvPr/>
        </p:nvSpPr>
        <p:spPr>
          <a:xfrm>
            <a:off x="7568240" y="6603607"/>
            <a:ext cx="2885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800" kern="1200" dirty="0">
                <a:solidFill>
                  <a:schemeClr val="accent3"/>
                </a:solidFill>
                <a:latin typeface="Arial" charset="0"/>
                <a:ea typeface="+mn-ea"/>
                <a:cs typeface="+mn-cs"/>
              </a:defRPr>
            </a:lvl1pPr>
            <a:lvl2pPr marL="171450" indent="-1714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89F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414338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3pPr>
            <a:lvl4pPr marL="622300" indent="-20002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&gt;"/>
              <a:defRPr sz="1800">
                <a:solidFill>
                  <a:schemeClr val="tx1"/>
                </a:solidFill>
                <a:latin typeface="+mn-lt"/>
              </a:defRPr>
            </a:lvl4pPr>
            <a:lvl5pPr marL="808038" indent="-1793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-"/>
              <a:defRPr sz="1800">
                <a:solidFill>
                  <a:schemeClr val="tx1"/>
                </a:solidFill>
                <a:latin typeface="+mn-lt"/>
              </a:defRPr>
            </a:lvl5pPr>
            <a:lvl6pPr marL="2014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71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2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86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GB" noProof="0" dirty="0">
                <a:solidFill>
                  <a:schemeClr val="accent2"/>
                </a:solidFill>
              </a:rPr>
              <a:t>/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6326725"/>
            <a:ext cx="1548000" cy="4146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7A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0000"/>
        </a:lnSpc>
        <a:spcBef>
          <a:spcPts val="0"/>
        </a:spcBef>
        <a:spcAft>
          <a:spcPts val="800"/>
        </a:spcAft>
        <a:buFontTx/>
        <a:buNone/>
        <a:defRPr lang="de-CH" sz="18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03200" indent="-203200" algn="l" rtl="0" eaLnBrk="1" fontAlgn="base" hangingPunct="1">
        <a:lnSpc>
          <a:spcPct val="110000"/>
        </a:lnSpc>
        <a:spcBef>
          <a:spcPts val="0"/>
        </a:spcBef>
        <a:spcAft>
          <a:spcPts val="800"/>
        </a:spcAft>
        <a:buClr>
          <a:schemeClr val="tx2"/>
        </a:buClr>
        <a:buSzPct val="80000"/>
        <a:buFont typeface="Wingdings" pitchFamily="2" charset="2"/>
        <a:buChar char="n"/>
        <a:defRPr lang="de-CH" sz="1800" noProof="0" dirty="0" smtClean="0">
          <a:solidFill>
            <a:schemeClr val="tx1"/>
          </a:solidFill>
          <a:latin typeface="+mn-lt"/>
        </a:defRPr>
      </a:lvl2pPr>
      <a:lvl3pPr marL="398463" indent="-180975" algn="l" rtl="0" eaLnBrk="1" fontAlgn="base" hangingPunct="1">
        <a:lnSpc>
          <a:spcPct val="110000"/>
        </a:lnSpc>
        <a:spcBef>
          <a:spcPts val="0"/>
        </a:spcBef>
        <a:spcAft>
          <a:spcPts val="800"/>
        </a:spcAft>
        <a:buClr>
          <a:srgbClr val="0057A2"/>
        </a:buClr>
        <a:buFont typeface="Arial" pitchFamily="34" charset="0"/>
        <a:buChar char="–"/>
        <a:defRPr lang="de-CH" sz="1800" noProof="0" dirty="0" smtClean="0">
          <a:solidFill>
            <a:schemeClr val="tx1"/>
          </a:solidFill>
          <a:latin typeface="+mn-lt"/>
        </a:defRPr>
      </a:lvl3pPr>
      <a:lvl4pPr marL="581025" indent="-180975" algn="l" rtl="0" eaLnBrk="1" fontAlgn="base" hangingPunct="1">
        <a:lnSpc>
          <a:spcPct val="110000"/>
        </a:lnSpc>
        <a:spcBef>
          <a:spcPts val="0"/>
        </a:spcBef>
        <a:spcAft>
          <a:spcPts val="800"/>
        </a:spcAft>
        <a:buClr>
          <a:srgbClr val="0057A2"/>
        </a:buClr>
        <a:buFont typeface="Arial" pitchFamily="34" charset="0"/>
        <a:buChar char="&gt;"/>
        <a:tabLst/>
        <a:defRPr lang="de-CH" sz="1800" noProof="0" dirty="0" smtClean="0">
          <a:solidFill>
            <a:schemeClr val="tx1"/>
          </a:solidFill>
          <a:latin typeface="+mn-lt"/>
        </a:defRPr>
      </a:lvl4pPr>
      <a:lvl5pPr marL="781050" indent="-190500" algn="l" rtl="0" eaLnBrk="1" fontAlgn="base" hangingPunct="1">
        <a:lnSpc>
          <a:spcPct val="110000"/>
        </a:lnSpc>
        <a:spcBef>
          <a:spcPts val="0"/>
        </a:spcBef>
        <a:spcAft>
          <a:spcPts val="800"/>
        </a:spcAft>
        <a:buClr>
          <a:srgbClr val="0057A2"/>
        </a:buClr>
        <a:buSzPct val="100000"/>
        <a:buFont typeface="Arial" pitchFamily="34" charset="0"/>
        <a:buChar char="»"/>
        <a:defRPr lang="de-CH" sz="1800" noProof="0" dirty="0" smtClean="0">
          <a:solidFill>
            <a:schemeClr val="tx1"/>
          </a:solidFill>
          <a:latin typeface="+mn-lt"/>
        </a:defRPr>
      </a:lvl5pPr>
      <a:lvl6pPr marL="2014538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71738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28938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86138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Untertitel 5"/>
          <p:cNvSpPr txBox="1">
            <a:spLocks/>
          </p:cNvSpPr>
          <p:nvPr/>
        </p:nvSpPr>
        <p:spPr>
          <a:xfrm>
            <a:off x="250825" y="765175"/>
            <a:ext cx="8642350" cy="43717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de-CH" sz="2800" b="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3200" indent="-20320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80000"/>
              <a:buFont typeface="Wingdings" pitchFamily="2" charset="2"/>
              <a:buChar char="n"/>
              <a:defRPr lang="de-CH" sz="1800" noProof="0" dirty="0" smtClean="0">
                <a:solidFill>
                  <a:schemeClr val="tx1"/>
                </a:solidFill>
                <a:latin typeface="+mn-lt"/>
              </a:defRPr>
            </a:lvl2pPr>
            <a:lvl3pPr marL="398463" indent="-18097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57A2"/>
              </a:buClr>
              <a:buFont typeface="Arial" pitchFamily="34" charset="0"/>
              <a:buChar char="–"/>
              <a:defRPr lang="de-CH" sz="1800" noProof="0" dirty="0" smtClean="0">
                <a:solidFill>
                  <a:schemeClr val="tx1"/>
                </a:solidFill>
                <a:latin typeface="+mn-lt"/>
              </a:defRPr>
            </a:lvl3pPr>
            <a:lvl4pPr marL="581025" indent="-18097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57A2"/>
              </a:buClr>
              <a:buFont typeface="Arial" pitchFamily="34" charset="0"/>
              <a:buChar char="&gt;"/>
              <a:tabLst/>
              <a:defRPr lang="de-CH" sz="1800" noProof="0" dirty="0" smtClean="0">
                <a:solidFill>
                  <a:schemeClr val="tx1"/>
                </a:solidFill>
                <a:latin typeface="+mn-lt"/>
              </a:defRPr>
            </a:lvl4pPr>
            <a:lvl5pPr marL="781050" indent="-19050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57A2"/>
              </a:buClr>
              <a:buSzPct val="100000"/>
              <a:buFont typeface="Arial" pitchFamily="34" charset="0"/>
              <a:buChar char="»"/>
              <a:defRPr lang="de-CH" sz="1800" noProof="0" dirty="0" smtClean="0">
                <a:solidFill>
                  <a:schemeClr val="tx1"/>
                </a:solidFill>
                <a:latin typeface="+mn-lt"/>
              </a:defRPr>
            </a:lvl5pPr>
            <a:lvl6pPr marL="2014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71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2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86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/>
              <a:t>RSNA 2018 Annual Meeting, Chicago</a:t>
            </a:r>
          </a:p>
        </p:txBody>
      </p:sp>
      <p:sp>
        <p:nvSpPr>
          <p:cNvPr id="18" name="Titel 4"/>
          <p:cNvSpPr txBox="1">
            <a:spLocks/>
          </p:cNvSpPr>
          <p:nvPr/>
        </p:nvSpPr>
        <p:spPr bwMode="auto">
          <a:xfrm>
            <a:off x="249708" y="1700808"/>
            <a:ext cx="864235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CH" sz="3200" dirty="0"/>
              <a:t>Generative </a:t>
            </a:r>
            <a:r>
              <a:rPr lang="de-CH" sz="3200" dirty="0" err="1"/>
              <a:t>Neural</a:t>
            </a:r>
            <a:r>
              <a:rPr lang="de-CH" sz="3200" dirty="0"/>
              <a:t> Network </a:t>
            </a:r>
            <a:r>
              <a:rPr lang="de-CH" sz="3200" dirty="0" err="1"/>
              <a:t>Inserting</a:t>
            </a:r>
            <a:r>
              <a:rPr lang="de-CH" sz="3200" dirty="0"/>
              <a:t> </a:t>
            </a:r>
            <a:r>
              <a:rPr lang="de-CH" sz="3200" dirty="0" err="1"/>
              <a:t>or</a:t>
            </a:r>
            <a:r>
              <a:rPr lang="de-CH" sz="3200" dirty="0"/>
              <a:t> </a:t>
            </a:r>
            <a:r>
              <a:rPr lang="de-CH" sz="3200" dirty="0" err="1"/>
              <a:t>Removing</a:t>
            </a:r>
            <a:r>
              <a:rPr lang="de-CH" sz="3200" dirty="0"/>
              <a:t> Cancer </a:t>
            </a:r>
            <a:r>
              <a:rPr lang="de-CH" sz="3200" dirty="0" err="1"/>
              <a:t>into</a:t>
            </a:r>
            <a:r>
              <a:rPr lang="de-CH" sz="3200" dirty="0"/>
              <a:t> </a:t>
            </a:r>
            <a:r>
              <a:rPr lang="de-CH" sz="3200" dirty="0" err="1"/>
              <a:t>Mammograms</a:t>
            </a:r>
            <a:r>
              <a:rPr lang="de-CH" sz="3200" dirty="0"/>
              <a:t> </a:t>
            </a:r>
            <a:r>
              <a:rPr lang="de-CH" sz="3200" dirty="0" err="1"/>
              <a:t>Fools</a:t>
            </a:r>
            <a:r>
              <a:rPr lang="de-CH" sz="3200" dirty="0"/>
              <a:t> </a:t>
            </a:r>
            <a:r>
              <a:rPr lang="de-CH" sz="3200" dirty="0" err="1"/>
              <a:t>Radiologists</a:t>
            </a:r>
            <a:r>
              <a:rPr lang="de-CH" sz="3200" dirty="0"/>
              <a:t> </a:t>
            </a:r>
            <a:r>
              <a:rPr lang="de-CH" sz="3200" dirty="0" err="1"/>
              <a:t>and</a:t>
            </a:r>
            <a:r>
              <a:rPr lang="de-CH" sz="3200" dirty="0"/>
              <a:t> </a:t>
            </a:r>
            <a:r>
              <a:rPr lang="de-CH" sz="3200" dirty="0" err="1"/>
              <a:t>Deep</a:t>
            </a:r>
            <a:r>
              <a:rPr lang="de-CH" sz="3200" dirty="0"/>
              <a:t> Learning </a:t>
            </a:r>
            <a:r>
              <a:rPr lang="de-CH" sz="3200" dirty="0" err="1"/>
              <a:t>Alike</a:t>
            </a:r>
            <a:r>
              <a:rPr lang="de-CH" sz="3200" dirty="0"/>
              <a:t>: </a:t>
            </a:r>
            <a:br>
              <a:rPr lang="de-CH" sz="3200" dirty="0"/>
            </a:br>
            <a:r>
              <a:rPr lang="de-CH" sz="3200" dirty="0" err="1"/>
              <a:t>Example</a:t>
            </a:r>
            <a:r>
              <a:rPr lang="de-CH" sz="3200" dirty="0"/>
              <a:t> </a:t>
            </a:r>
            <a:r>
              <a:rPr lang="de-CH" sz="3200" dirty="0" err="1"/>
              <a:t>of</a:t>
            </a:r>
            <a:r>
              <a:rPr lang="de-CH" sz="3200" dirty="0"/>
              <a:t> an </a:t>
            </a:r>
            <a:r>
              <a:rPr lang="de-CH" sz="3200" dirty="0" err="1"/>
              <a:t>Adversarial</a:t>
            </a:r>
            <a:r>
              <a:rPr lang="de-CH" sz="3200" dirty="0"/>
              <a:t> </a:t>
            </a:r>
            <a:r>
              <a:rPr lang="de-CH" sz="3200" dirty="0" err="1"/>
              <a:t>Attack</a:t>
            </a:r>
            <a:endParaRPr lang="en-GB" sz="3200" dirty="0"/>
          </a:p>
        </p:txBody>
      </p:sp>
      <p:sp>
        <p:nvSpPr>
          <p:cNvPr id="19" name="Textplatzhalter 6"/>
          <p:cNvSpPr txBox="1">
            <a:spLocks/>
          </p:cNvSpPr>
          <p:nvPr/>
        </p:nvSpPr>
        <p:spPr>
          <a:xfrm>
            <a:off x="249708" y="3861048"/>
            <a:ext cx="8642350" cy="1552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lang="de-CH" sz="2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3200" indent="-20320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80000"/>
              <a:buFont typeface="Wingdings" pitchFamily="2" charset="2"/>
              <a:buChar char="n"/>
              <a:defRPr lang="de-CH" sz="2200" noProof="0">
                <a:solidFill>
                  <a:schemeClr val="tx1"/>
                </a:solidFill>
                <a:latin typeface="+mn-lt"/>
              </a:defRPr>
            </a:lvl2pPr>
            <a:lvl3pPr marL="398463" indent="-18097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57A2"/>
              </a:buClr>
              <a:buFont typeface="Arial" pitchFamily="34" charset="0"/>
              <a:buChar char="–"/>
              <a:defRPr lang="de-CH" sz="2200" noProof="0">
                <a:solidFill>
                  <a:schemeClr val="tx1"/>
                </a:solidFill>
                <a:latin typeface="+mn-lt"/>
              </a:defRPr>
            </a:lvl3pPr>
            <a:lvl4pPr marL="581025" indent="-18097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57A2"/>
              </a:buClr>
              <a:buFont typeface="Arial" pitchFamily="34" charset="0"/>
              <a:buChar char="&gt;"/>
              <a:tabLst/>
              <a:defRPr lang="de-CH" sz="2200" noProof="0">
                <a:solidFill>
                  <a:schemeClr val="tx1"/>
                </a:solidFill>
                <a:latin typeface="+mn-lt"/>
              </a:defRPr>
            </a:lvl4pPr>
            <a:lvl5pPr marL="781050" indent="-19050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57A2"/>
              </a:buClr>
              <a:buSzPct val="100000"/>
              <a:buFont typeface="Arial" pitchFamily="34" charset="0"/>
              <a:buChar char="»"/>
              <a:defRPr lang="de-CH" sz="2200" noProof="0">
                <a:solidFill>
                  <a:schemeClr val="tx1"/>
                </a:solidFill>
                <a:latin typeface="+mn-lt"/>
              </a:defRPr>
            </a:lvl5pPr>
            <a:lvl6pPr marL="2014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71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2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86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u="sng" dirty="0"/>
              <a:t>A. S. Becker</a:t>
            </a:r>
            <a:r>
              <a:rPr lang="en-GB" baseline="30000" dirty="0"/>
              <a:t>1)</a:t>
            </a:r>
            <a:r>
              <a:rPr lang="en-GB" dirty="0"/>
              <a:t>, </a:t>
            </a:r>
            <a:r>
              <a:rPr lang="de-CH" dirty="0"/>
              <a:t>L. </a:t>
            </a:r>
            <a:r>
              <a:rPr lang="de-CH" dirty="0" err="1"/>
              <a:t>Jendele</a:t>
            </a:r>
            <a:r>
              <a:rPr lang="en-GB" baseline="30000" dirty="0"/>
              <a:t>2)</a:t>
            </a:r>
            <a:r>
              <a:rPr lang="de-CH" dirty="0"/>
              <a:t>, O. </a:t>
            </a:r>
            <a:r>
              <a:rPr lang="de-CH" dirty="0" err="1"/>
              <a:t>Skopek</a:t>
            </a:r>
            <a:r>
              <a:rPr lang="en-GB" baseline="30000" dirty="0"/>
              <a:t>2)</a:t>
            </a:r>
            <a:r>
              <a:rPr lang="de-CH" dirty="0"/>
              <a:t>, S. </a:t>
            </a:r>
            <a:r>
              <a:rPr lang="de-CH" dirty="0" err="1"/>
              <a:t>Ghafoor</a:t>
            </a:r>
            <a:r>
              <a:rPr lang="en-GB" baseline="30000" dirty="0"/>
              <a:t>1)</a:t>
            </a:r>
            <a:r>
              <a:rPr lang="de-CH" dirty="0"/>
              <a:t>, </a:t>
            </a:r>
            <a:br>
              <a:rPr lang="de-CH" dirty="0"/>
            </a:br>
            <a:r>
              <a:rPr lang="de-CH" dirty="0"/>
              <a:t>N. Berger</a:t>
            </a:r>
            <a:r>
              <a:rPr lang="en-GB" baseline="30000" dirty="0"/>
              <a:t>1)</a:t>
            </a:r>
            <a:r>
              <a:rPr lang="de-CH" dirty="0"/>
              <a:t>, M. </a:t>
            </a:r>
            <a:r>
              <a:rPr lang="de-CH" dirty="0" err="1"/>
              <a:t>Marcon</a:t>
            </a:r>
            <a:r>
              <a:rPr lang="en-GB" baseline="30000" dirty="0"/>
              <a:t>1)</a:t>
            </a:r>
            <a:r>
              <a:rPr lang="de-CH" dirty="0"/>
              <a:t>, E. </a:t>
            </a:r>
            <a:r>
              <a:rPr lang="de-CH" dirty="0" err="1"/>
              <a:t>Konukoglu</a:t>
            </a:r>
            <a:r>
              <a:rPr lang="en-GB" baseline="30000" dirty="0"/>
              <a:t>3)</a:t>
            </a:r>
          </a:p>
          <a:p>
            <a:r>
              <a:rPr lang="en-GB" sz="1400" baseline="30000" dirty="0"/>
              <a:t>1)</a:t>
            </a:r>
            <a:r>
              <a:rPr lang="en-GB" sz="1400" dirty="0"/>
              <a:t> Institute of Diagnostic and Interventional Radiology, University Hospital of Zürich</a:t>
            </a:r>
            <a:endParaRPr lang="en-GB" sz="1400" baseline="30000" dirty="0"/>
          </a:p>
          <a:p>
            <a:r>
              <a:rPr lang="en-GB" sz="1400" baseline="30000" dirty="0"/>
              <a:t>2)</a:t>
            </a:r>
            <a:r>
              <a:rPr lang="en-GB" sz="1400" dirty="0"/>
              <a:t> Department of Computer Science, ETH Zürich</a:t>
            </a:r>
            <a:endParaRPr lang="en-GB" sz="1400" baseline="30000" dirty="0"/>
          </a:p>
          <a:p>
            <a:r>
              <a:rPr lang="en-GB" sz="1400" baseline="30000" dirty="0"/>
              <a:t>3)</a:t>
            </a:r>
            <a:r>
              <a:rPr lang="en-GB" sz="1400" dirty="0"/>
              <a:t> </a:t>
            </a:r>
            <a:r>
              <a:rPr lang="en-US" sz="1400" dirty="0"/>
              <a:t>Department of Information Technology and Electrical Engineering, ETH Zürich</a:t>
            </a:r>
          </a:p>
        </p:txBody>
      </p:sp>
    </p:spTree>
    <p:extLst>
      <p:ext uri="{BB962C8B-B14F-4D97-AF65-F5344CB8AC3E}">
        <p14:creationId xmlns:p14="http://schemas.microsoft.com/office/powerpoint/2010/main" val="7006818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9BF89F9-512D-4C24-87C8-85B9F3608EE1}" type="slidenum">
              <a:rPr lang="de-CH" smtClean="0"/>
              <a:pPr/>
              <a:t>1</a:t>
            </a:fld>
            <a:endParaRPr lang="en-GB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Disclosures: None</a:t>
            </a:r>
          </a:p>
          <a:p>
            <a:pPr lvl="1"/>
            <a:r>
              <a:rPr lang="en-GB" dirty="0"/>
              <a:t>Background: Generative Adversarial Networks (GANs)</a:t>
            </a:r>
          </a:p>
          <a:p>
            <a:pPr lvl="1"/>
            <a:r>
              <a:rPr lang="en-GB" dirty="0"/>
              <a:t>Methods</a:t>
            </a:r>
          </a:p>
          <a:p>
            <a:pPr lvl="1"/>
            <a:r>
              <a:rPr lang="en-GB" dirty="0"/>
              <a:t>Results: Readout</a:t>
            </a:r>
          </a:p>
          <a:p>
            <a:pPr lvl="1"/>
            <a:r>
              <a:rPr lang="en-GB" dirty="0"/>
              <a:t>Summary and Conclusion</a:t>
            </a:r>
          </a:p>
          <a:p>
            <a:pPr lvl="1"/>
            <a:r>
              <a:rPr lang="en-GB" dirty="0"/>
              <a:t>Questions</a:t>
            </a:r>
          </a:p>
        </p:txBody>
      </p:sp>
      <p:sp>
        <p:nvSpPr>
          <p:cNvPr id="7" name="Datumsplatzhalter 4"/>
          <p:cNvSpPr>
            <a:spLocks noGrp="1"/>
          </p:cNvSpPr>
          <p:nvPr/>
        </p:nvSpPr>
        <p:spPr>
          <a:xfrm>
            <a:off x="7622690" y="6597352"/>
            <a:ext cx="94165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dirty="0"/>
              <a:t>November 2018</a:t>
            </a:r>
            <a:endParaRPr lang="en-GB" noProof="0" dirty="0"/>
          </a:p>
        </p:txBody>
      </p:sp>
      <p:sp>
        <p:nvSpPr>
          <p:cNvPr id="8" name="Fußzeilenplatzhalter 2"/>
          <p:cNvSpPr>
            <a:spLocks noGrp="1"/>
          </p:cNvSpPr>
          <p:nvPr/>
        </p:nvSpPr>
        <p:spPr>
          <a:xfrm>
            <a:off x="3131840" y="6597352"/>
            <a:ext cx="43434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dirty="0"/>
              <a:t>Breast-GAN /  Anton S. Becker /  USZ Diagnostic and Interventional Radiology</a:t>
            </a:r>
          </a:p>
        </p:txBody>
      </p:sp>
    </p:spTree>
    <p:extLst>
      <p:ext uri="{BB962C8B-B14F-4D97-AF65-F5344CB8AC3E}">
        <p14:creationId xmlns:p14="http://schemas.microsoft.com/office/powerpoint/2010/main" val="129437177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4D30CD-3DDE-4A96-9E71-0C170C5E3021}" type="slidenum">
              <a:rPr lang="de-CH" smtClean="0"/>
              <a:pPr/>
              <a:t>2</a:t>
            </a:fld>
            <a:endParaRPr lang="en-GB" dirty="0"/>
          </a:p>
        </p:txBody>
      </p:sp>
      <p:sp>
        <p:nvSpPr>
          <p:cNvPr id="251922" name="Inhaltsplatzhalter 251921"/>
          <p:cNvSpPr>
            <a:spLocks noGrp="1"/>
          </p:cNvSpPr>
          <p:nvPr>
            <p:ph idx="16"/>
          </p:nvPr>
        </p:nvSpPr>
        <p:spPr>
          <a:xfrm>
            <a:off x="250825" y="1989138"/>
            <a:ext cx="4537199" cy="4103687"/>
          </a:xfrm>
        </p:spPr>
        <p:txBody>
          <a:bodyPr>
            <a:noAutofit/>
          </a:bodyPr>
          <a:lstStyle/>
          <a:p>
            <a:pPr lvl="1"/>
            <a:r>
              <a:rPr lang="en-GB" dirty="0"/>
              <a:t>Principle: </a:t>
            </a:r>
            <a:br>
              <a:rPr lang="en-GB" dirty="0"/>
            </a:br>
            <a:r>
              <a:rPr lang="en-GB" dirty="0"/>
              <a:t>Two Neural Networks competing against each other</a:t>
            </a:r>
          </a:p>
          <a:p>
            <a:pPr lvl="2"/>
            <a:r>
              <a:rPr lang="en-GB" dirty="0"/>
              <a:t>Generator (G)</a:t>
            </a:r>
          </a:p>
          <a:p>
            <a:pPr lvl="2"/>
            <a:r>
              <a:rPr lang="en-GB" dirty="0"/>
              <a:t>Discriminator (D)</a:t>
            </a:r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Background</a:t>
            </a:r>
          </a:p>
        </p:txBody>
      </p:sp>
      <p:sp>
        <p:nvSpPr>
          <p:cNvPr id="17" name="Textplatzhalter 2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Generative Adversarial Networks</a:t>
            </a:r>
          </a:p>
        </p:txBody>
      </p:sp>
      <p:sp>
        <p:nvSpPr>
          <p:cNvPr id="9" name="Datumsplatzhalter 4"/>
          <p:cNvSpPr>
            <a:spLocks noGrp="1"/>
          </p:cNvSpPr>
          <p:nvPr/>
        </p:nvSpPr>
        <p:spPr>
          <a:xfrm>
            <a:off x="7622690" y="6597352"/>
            <a:ext cx="94165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dirty="0"/>
              <a:t>November 2018</a:t>
            </a:r>
            <a:endParaRPr lang="en-GB" noProof="0" dirty="0"/>
          </a:p>
        </p:txBody>
      </p:sp>
      <p:sp>
        <p:nvSpPr>
          <p:cNvPr id="10" name="Fußzeilenplatzhalter 2"/>
          <p:cNvSpPr>
            <a:spLocks noGrp="1"/>
          </p:cNvSpPr>
          <p:nvPr/>
        </p:nvSpPr>
        <p:spPr>
          <a:xfrm>
            <a:off x="3131840" y="6597352"/>
            <a:ext cx="43434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dirty="0"/>
              <a:t>Breast-GAN /  Anton S. Becker /  USZ Diagnostic and Interventional Radiology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4B740C7B-0AE8-6F48-978E-6DF3C144AC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4" y="4034808"/>
            <a:ext cx="4104456" cy="1304753"/>
          </a:xfrm>
          <a:prstGeom prst="rect">
            <a:avLst/>
          </a:prstGeom>
        </p:spPr>
      </p:pic>
      <p:sp>
        <p:nvSpPr>
          <p:cNvPr id="11" name="Inhaltsplatzhalter 251921">
            <a:extLst>
              <a:ext uri="{FF2B5EF4-FFF2-40B4-BE49-F238E27FC236}">
                <a16:creationId xmlns="" xmlns:a16="http://schemas.microsoft.com/office/drawing/2014/main" id="{5EF1BDF1-9170-C749-96D0-9E43BF529D1E}"/>
              </a:ext>
            </a:extLst>
          </p:cNvPr>
          <p:cNvSpPr txBox="1">
            <a:spLocks/>
          </p:cNvSpPr>
          <p:nvPr/>
        </p:nvSpPr>
        <p:spPr>
          <a:xfrm>
            <a:off x="4788025" y="1982965"/>
            <a:ext cx="3776318" cy="41036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lang="de-CH" sz="18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3200" indent="-20320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80000"/>
              <a:buFont typeface="Wingdings" pitchFamily="2" charset="2"/>
              <a:buChar char="n"/>
              <a:defRPr lang="de-CH" sz="1800" noProof="0" dirty="0" smtClean="0">
                <a:solidFill>
                  <a:schemeClr val="tx1"/>
                </a:solidFill>
                <a:latin typeface="+mn-lt"/>
              </a:defRPr>
            </a:lvl2pPr>
            <a:lvl3pPr marL="398463" indent="-18097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57A2"/>
              </a:buClr>
              <a:buFont typeface="Arial" pitchFamily="34" charset="0"/>
              <a:buChar char="–"/>
              <a:defRPr lang="de-CH" sz="1800" noProof="0" dirty="0" smtClean="0">
                <a:solidFill>
                  <a:schemeClr val="tx1"/>
                </a:solidFill>
                <a:latin typeface="+mn-lt"/>
              </a:defRPr>
            </a:lvl3pPr>
            <a:lvl4pPr marL="581025" indent="-18097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57A2"/>
              </a:buClr>
              <a:buFont typeface="Arial" pitchFamily="34" charset="0"/>
              <a:buChar char="&gt;"/>
              <a:tabLst/>
              <a:defRPr lang="de-CH" sz="1800" noProof="0" dirty="0" smtClean="0">
                <a:solidFill>
                  <a:schemeClr val="tx1"/>
                </a:solidFill>
                <a:latin typeface="+mn-lt"/>
              </a:defRPr>
            </a:lvl4pPr>
            <a:lvl5pPr marL="781050" indent="-19050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57A2"/>
              </a:buClr>
              <a:buSzPct val="100000"/>
              <a:buFont typeface="Arial" pitchFamily="34" charset="0"/>
              <a:buChar char="»"/>
              <a:defRPr lang="de-CH" sz="1800" noProof="0" dirty="0">
                <a:solidFill>
                  <a:schemeClr val="tx1"/>
                </a:solidFill>
                <a:latin typeface="+mn-lt"/>
              </a:defRPr>
            </a:lvl5pPr>
            <a:lvl6pPr marL="2014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71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2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86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GB" kern="0" dirty="0"/>
              <a:t>Like a game of police vs. a gangster printing fake money</a:t>
            </a:r>
          </a:p>
          <a:p>
            <a:pPr lvl="1"/>
            <a:r>
              <a:rPr lang="en-GB" kern="0" dirty="0"/>
              <a:t>Police learns to spot fake money</a:t>
            </a:r>
          </a:p>
          <a:p>
            <a:pPr lvl="1"/>
            <a:r>
              <a:rPr lang="en-GB" kern="0" dirty="0"/>
              <a:t>With enough time, the gangster learns to print perfect fake money</a:t>
            </a:r>
          </a:p>
          <a:p>
            <a:pPr lvl="1"/>
            <a:r>
              <a:rPr lang="en-GB" kern="0" dirty="0"/>
              <a:t>In our case: The first network (G) learns to make perfect fake </a:t>
            </a:r>
            <a:r>
              <a:rPr lang="en-GB" kern="0" dirty="0" smtClean="0"/>
              <a:t>mammograms</a:t>
            </a:r>
            <a:endParaRPr lang="en-GB" kern="0" dirty="0"/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DDED0C1E-7890-B94A-9E54-B3E7F333A9B9}"/>
              </a:ext>
            </a:extLst>
          </p:cNvPr>
          <p:cNvSpPr txBox="1"/>
          <p:nvPr/>
        </p:nvSpPr>
        <p:spPr>
          <a:xfrm>
            <a:off x="286588" y="5290388"/>
            <a:ext cx="16850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0057A2"/>
              </a:buClr>
            </a:pPr>
            <a:r>
              <a:rPr lang="de-DE" sz="800" dirty="0" err="1"/>
              <a:t>Korkinof</a:t>
            </a:r>
            <a:r>
              <a:rPr lang="de-DE" sz="800" dirty="0"/>
              <a:t> et al., </a:t>
            </a:r>
            <a:r>
              <a:rPr lang="de-CH" sz="800" dirty="0"/>
              <a:t>arXiv:1807.03401</a:t>
            </a:r>
            <a:endParaRPr lang="de-DE" sz="800" dirty="0" err="1"/>
          </a:p>
        </p:txBody>
      </p:sp>
    </p:spTree>
    <p:extLst>
      <p:ext uri="{BB962C8B-B14F-4D97-AF65-F5344CB8AC3E}">
        <p14:creationId xmlns:p14="http://schemas.microsoft.com/office/powerpoint/2010/main" val="42935267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4D30CD-3DDE-4A96-9E71-0C170C5E3021}" type="slidenum">
              <a:rPr lang="de-CH" smtClean="0"/>
              <a:pPr/>
              <a:t>3</a:t>
            </a:fld>
            <a:endParaRPr lang="en-GB" dirty="0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Methods</a:t>
            </a:r>
          </a:p>
        </p:txBody>
      </p:sp>
      <p:sp>
        <p:nvSpPr>
          <p:cNvPr id="17" name="Textplatzhalter 2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Patient Cohort/Image Data</a:t>
            </a:r>
          </a:p>
        </p:txBody>
      </p:sp>
      <p:sp>
        <p:nvSpPr>
          <p:cNvPr id="9" name="Datumsplatzhalter 4"/>
          <p:cNvSpPr>
            <a:spLocks noGrp="1"/>
          </p:cNvSpPr>
          <p:nvPr/>
        </p:nvSpPr>
        <p:spPr>
          <a:xfrm>
            <a:off x="7622690" y="6597352"/>
            <a:ext cx="94165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dirty="0"/>
              <a:t>November 2018</a:t>
            </a:r>
            <a:endParaRPr lang="en-GB" noProof="0" dirty="0"/>
          </a:p>
        </p:txBody>
      </p:sp>
      <p:sp>
        <p:nvSpPr>
          <p:cNvPr id="10" name="Fußzeilenplatzhalter 2"/>
          <p:cNvSpPr>
            <a:spLocks noGrp="1"/>
          </p:cNvSpPr>
          <p:nvPr/>
        </p:nvSpPr>
        <p:spPr>
          <a:xfrm>
            <a:off x="3131840" y="6597352"/>
            <a:ext cx="43434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dirty="0"/>
              <a:t>Breast-GAN /  Anton S. Becker /  USZ Diagnostic and Interventional Radiology</a:t>
            </a:r>
          </a:p>
        </p:txBody>
      </p:sp>
      <p:sp>
        <p:nvSpPr>
          <p:cNvPr id="19" name="Inhaltsplatzhalter 251921">
            <a:extLst>
              <a:ext uri="{FF2B5EF4-FFF2-40B4-BE49-F238E27FC236}">
                <a16:creationId xmlns="" xmlns:a16="http://schemas.microsoft.com/office/drawing/2014/main" id="{C15507DD-EB30-264F-8D68-D7D861971D8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50826" y="1989138"/>
            <a:ext cx="4136632" cy="4103687"/>
          </a:xfrm>
        </p:spPr>
        <p:txBody>
          <a:bodyPr>
            <a:noAutofit/>
          </a:bodyPr>
          <a:lstStyle/>
          <a:p>
            <a:pPr lvl="1"/>
            <a:r>
              <a:rPr lang="en-GB" dirty="0"/>
              <a:t>Two publicly available datasets: BCDR and </a:t>
            </a:r>
            <a:r>
              <a:rPr lang="en-GB" dirty="0" err="1"/>
              <a:t>INBreast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For </a:t>
            </a:r>
            <a:r>
              <a:rPr lang="en-GB" dirty="0" err="1"/>
              <a:t>INBreast</a:t>
            </a:r>
            <a:r>
              <a:rPr lang="en-GB" dirty="0"/>
              <a:t>: BI-RADS 4/5 treated as ‘malignant’, BI-RADS 1-3 ‘benign’</a:t>
            </a:r>
          </a:p>
          <a:p>
            <a:pPr lvl="1"/>
            <a:r>
              <a:rPr lang="en-GB" dirty="0"/>
              <a:t>680 </a:t>
            </a:r>
            <a:r>
              <a:rPr lang="en-GB" dirty="0" smtClean="0"/>
              <a:t>mammograms </a:t>
            </a:r>
            <a:r>
              <a:rPr lang="en-GB" dirty="0"/>
              <a:t>from 334 patients. Cancer on 318 images.</a:t>
            </a:r>
          </a:p>
          <a:p>
            <a:pPr lvl="1"/>
            <a:r>
              <a:rPr lang="en-GB" dirty="0"/>
              <a:t>37 images had been removed (poor quality)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98422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64D30CD-3DDE-4A96-9E71-0C170C5E3021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2388" y="755121"/>
            <a:ext cx="8640787" cy="586317"/>
          </a:xfrm>
        </p:spPr>
        <p:txBody>
          <a:bodyPr/>
          <a:lstStyle/>
          <a:p>
            <a:r>
              <a:rPr lang="en-US" sz="2600" dirty="0"/>
              <a:t>Methods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Readout</a:t>
            </a:r>
          </a:p>
        </p:txBody>
      </p:sp>
      <p:sp>
        <p:nvSpPr>
          <p:cNvPr id="8" name="Inhaltsplatzhalter 5"/>
          <p:cNvSpPr>
            <a:spLocks noGrp="1"/>
          </p:cNvSpPr>
          <p:nvPr>
            <p:ph idx="1"/>
          </p:nvPr>
        </p:nvSpPr>
        <p:spPr>
          <a:xfrm>
            <a:off x="250825" y="1989138"/>
            <a:ext cx="4321176" cy="3240062"/>
          </a:xfrm>
        </p:spPr>
        <p:txBody>
          <a:bodyPr>
            <a:noAutofit/>
          </a:bodyPr>
          <a:lstStyle/>
          <a:p>
            <a:pPr lvl="1"/>
            <a:r>
              <a:rPr lang="de-CH" dirty="0"/>
              <a:t>40 real </a:t>
            </a:r>
            <a:r>
              <a:rPr lang="de-CH" dirty="0" smtClean="0"/>
              <a:t>mammograms </a:t>
            </a:r>
            <a:r>
              <a:rPr lang="de-CH" dirty="0"/>
              <a:t>and</a:t>
            </a:r>
            <a:br>
              <a:rPr lang="de-CH" dirty="0"/>
            </a:br>
            <a:r>
              <a:rPr lang="de-CH" dirty="0"/>
              <a:t>40 fake </a:t>
            </a:r>
            <a:r>
              <a:rPr lang="de-CH" dirty="0" smtClean="0"/>
              <a:t>mammograms </a:t>
            </a:r>
            <a:r>
              <a:rPr lang="de-CH" dirty="0"/>
              <a:t>were shown to three radiologists</a:t>
            </a:r>
          </a:p>
          <a:p>
            <a:pPr lvl="1"/>
            <a:r>
              <a:rPr lang="de-CH" dirty="0" err="1"/>
              <a:t>They</a:t>
            </a:r>
            <a:r>
              <a:rPr lang="de-CH" dirty="0"/>
              <a:t> </a:t>
            </a:r>
            <a:r>
              <a:rPr lang="de-CH" dirty="0" err="1"/>
              <a:t>were</a:t>
            </a:r>
            <a:r>
              <a:rPr lang="de-CH" dirty="0"/>
              <a:t> not </a:t>
            </a:r>
            <a:r>
              <a:rPr lang="de-CH" dirty="0" err="1"/>
              <a:t>told</a:t>
            </a:r>
            <a:r>
              <a:rPr lang="de-CH" dirty="0"/>
              <a:t> </a:t>
            </a:r>
            <a:r>
              <a:rPr lang="de-CH" dirty="0" err="1"/>
              <a:t>which</a:t>
            </a:r>
            <a:r>
              <a:rPr lang="de-CH" dirty="0"/>
              <a:t> </a:t>
            </a:r>
            <a:r>
              <a:rPr lang="de-CH" dirty="0" err="1"/>
              <a:t>cases</a:t>
            </a:r>
            <a:r>
              <a:rPr lang="de-CH" dirty="0"/>
              <a:t> </a:t>
            </a:r>
            <a:r>
              <a:rPr lang="de-CH" dirty="0" err="1"/>
              <a:t>were</a:t>
            </a:r>
            <a:r>
              <a:rPr lang="de-CH" dirty="0"/>
              <a:t> real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which</a:t>
            </a:r>
            <a:r>
              <a:rPr lang="de-CH" dirty="0"/>
              <a:t> </a:t>
            </a:r>
            <a:r>
              <a:rPr lang="de-CH" dirty="0" err="1"/>
              <a:t>were</a:t>
            </a:r>
            <a:r>
              <a:rPr lang="de-CH" dirty="0"/>
              <a:t> fake</a:t>
            </a:r>
          </a:p>
          <a:p>
            <a:pPr lvl="1"/>
            <a:r>
              <a:rPr lang="de-CH" dirty="0"/>
              <a:t>The </a:t>
            </a:r>
            <a:r>
              <a:rPr lang="de-CH" dirty="0" err="1"/>
              <a:t>radiologists</a:t>
            </a:r>
            <a:r>
              <a:rPr lang="de-CH" dirty="0"/>
              <a:t> </a:t>
            </a:r>
            <a:r>
              <a:rPr lang="de-CH" dirty="0" err="1"/>
              <a:t>had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tell</a:t>
            </a:r>
            <a:r>
              <a:rPr lang="de-CH" dirty="0"/>
              <a:t> </a:t>
            </a:r>
            <a:r>
              <a:rPr lang="de-CH" dirty="0" err="1"/>
              <a:t>whether</a:t>
            </a:r>
            <a:r>
              <a:rPr lang="de-CH" dirty="0"/>
              <a:t> </a:t>
            </a:r>
            <a:r>
              <a:rPr lang="de-CH" dirty="0" err="1"/>
              <a:t>there</a:t>
            </a:r>
            <a:r>
              <a:rPr lang="de-CH" dirty="0"/>
              <a:t> was </a:t>
            </a:r>
            <a:r>
              <a:rPr lang="de-CH" dirty="0" err="1"/>
              <a:t>cancer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image</a:t>
            </a:r>
            <a:r>
              <a:rPr lang="de-CH" dirty="0"/>
              <a:t> AND</a:t>
            </a:r>
          </a:p>
          <a:p>
            <a:pPr lvl="1"/>
            <a:r>
              <a:rPr lang="de-CH" dirty="0" err="1"/>
              <a:t>whether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image</a:t>
            </a:r>
            <a:r>
              <a:rPr lang="de-CH" dirty="0"/>
              <a:t> was fake </a:t>
            </a:r>
            <a:r>
              <a:rPr lang="de-CH" dirty="0" err="1"/>
              <a:t>or</a:t>
            </a:r>
            <a:r>
              <a:rPr lang="de-CH" dirty="0"/>
              <a:t> real</a:t>
            </a:r>
          </a:p>
        </p:txBody>
      </p:sp>
      <p:sp>
        <p:nvSpPr>
          <p:cNvPr id="11" name="Datumsplatzhalter 4"/>
          <p:cNvSpPr>
            <a:spLocks noGrp="1"/>
          </p:cNvSpPr>
          <p:nvPr/>
        </p:nvSpPr>
        <p:spPr>
          <a:xfrm>
            <a:off x="7622690" y="6597352"/>
            <a:ext cx="94165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dirty="0"/>
              <a:t>November 2018</a:t>
            </a:r>
            <a:endParaRPr lang="en-GB" noProof="0" dirty="0"/>
          </a:p>
        </p:txBody>
      </p:sp>
      <p:sp>
        <p:nvSpPr>
          <p:cNvPr id="12" name="Fußzeilenplatzhalter 2"/>
          <p:cNvSpPr>
            <a:spLocks noGrp="1"/>
          </p:cNvSpPr>
          <p:nvPr/>
        </p:nvSpPr>
        <p:spPr>
          <a:xfrm>
            <a:off x="3131840" y="6597352"/>
            <a:ext cx="43434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dirty="0"/>
              <a:t>Breast-GAN /  Anton S. Becker /  USZ Diagnostic and Interventional Radiology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F9CD1F3E-A874-7D45-A583-6DDE5B5384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41" b="50388"/>
          <a:stretch/>
        </p:blipFill>
        <p:spPr>
          <a:xfrm>
            <a:off x="5148064" y="2709590"/>
            <a:ext cx="3454962" cy="194144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0E168989-7BC9-EC45-B6FA-CC5110617FCE}"/>
              </a:ext>
            </a:extLst>
          </p:cNvPr>
          <p:cNvSpPr txBox="1"/>
          <p:nvPr/>
        </p:nvSpPr>
        <p:spPr>
          <a:xfrm>
            <a:off x="4788024" y="2081373"/>
            <a:ext cx="1787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0057A2"/>
              </a:buClr>
            </a:pPr>
            <a:r>
              <a:rPr lang="de-DE" dirty="0"/>
              <a:t>Real </a:t>
            </a:r>
            <a:r>
              <a:rPr lang="de-DE" dirty="0" err="1"/>
              <a:t>image</a:t>
            </a:r>
            <a:r>
              <a:rPr lang="de-DE" dirty="0"/>
              <a:t> (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cancer</a:t>
            </a:r>
            <a:r>
              <a:rPr lang="de-DE" dirty="0"/>
              <a:t>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2A79DC0D-938F-694F-9A64-C1A34C5C9205}"/>
              </a:ext>
            </a:extLst>
          </p:cNvPr>
          <p:cNvSpPr txBox="1"/>
          <p:nvPr/>
        </p:nvSpPr>
        <p:spPr>
          <a:xfrm>
            <a:off x="7475240" y="4912493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rgbClr val="0057A2"/>
              </a:buClr>
            </a:pPr>
            <a:r>
              <a:rPr lang="de-DE" dirty="0"/>
              <a:t>Same </a:t>
            </a:r>
            <a:r>
              <a:rPr lang="de-DE" dirty="0" err="1"/>
              <a:t>image</a:t>
            </a:r>
            <a:r>
              <a:rPr lang="de-DE" dirty="0"/>
              <a:t> but</a:t>
            </a:r>
          </a:p>
          <a:p>
            <a:pPr algn="l">
              <a:buClr>
                <a:srgbClr val="0057A2"/>
              </a:buClr>
            </a:pPr>
            <a:r>
              <a:rPr lang="de-DE" dirty="0" err="1"/>
              <a:t>with</a:t>
            </a:r>
            <a:r>
              <a:rPr lang="de-DE" dirty="0"/>
              <a:t> fake </a:t>
            </a:r>
            <a:r>
              <a:rPr lang="de-DE" dirty="0" err="1"/>
              <a:t>cancer</a:t>
            </a:r>
            <a:endParaRPr lang="de-DE" dirty="0"/>
          </a:p>
        </p:txBody>
      </p:sp>
      <p:sp>
        <p:nvSpPr>
          <p:cNvPr id="13" name="Pfeil nach unten 12">
            <a:extLst>
              <a:ext uri="{FF2B5EF4-FFF2-40B4-BE49-F238E27FC236}">
                <a16:creationId xmlns="" xmlns:a16="http://schemas.microsoft.com/office/drawing/2014/main" id="{B49C3E67-148E-A942-8CD4-3BCBA6344ECF}"/>
              </a:ext>
            </a:extLst>
          </p:cNvPr>
          <p:cNvSpPr/>
          <p:nvPr/>
        </p:nvSpPr>
        <p:spPr bwMode="auto">
          <a:xfrm rot="9143703">
            <a:off x="7538589" y="4621542"/>
            <a:ext cx="265112" cy="338554"/>
          </a:xfrm>
          <a:prstGeom prst="downArrow">
            <a:avLst/>
          </a:prstGeom>
          <a:solidFill>
            <a:srgbClr val="A5B5D9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Pfeil nach unten 15">
            <a:extLst>
              <a:ext uri="{FF2B5EF4-FFF2-40B4-BE49-F238E27FC236}">
                <a16:creationId xmlns="" xmlns:a16="http://schemas.microsoft.com/office/drawing/2014/main" id="{EB3C51E0-2239-6245-87DA-5CC08B2824D8}"/>
              </a:ext>
            </a:extLst>
          </p:cNvPr>
          <p:cNvSpPr/>
          <p:nvPr/>
        </p:nvSpPr>
        <p:spPr bwMode="auto">
          <a:xfrm rot="19151698">
            <a:off x="5549303" y="2336058"/>
            <a:ext cx="265112" cy="338554"/>
          </a:xfrm>
          <a:prstGeom prst="downArrow">
            <a:avLst/>
          </a:prstGeom>
          <a:solidFill>
            <a:srgbClr val="A5B5D9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84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64D30CD-3DDE-4A96-9E71-0C170C5E3021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Results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Cancer or no cancer?			     Fake or real?		     </a:t>
            </a:r>
          </a:p>
        </p:txBody>
      </p:sp>
      <p:sp>
        <p:nvSpPr>
          <p:cNvPr id="11" name="Datumsplatzhalter 4"/>
          <p:cNvSpPr>
            <a:spLocks noGrp="1"/>
          </p:cNvSpPr>
          <p:nvPr/>
        </p:nvSpPr>
        <p:spPr>
          <a:xfrm>
            <a:off x="7622690" y="6597352"/>
            <a:ext cx="94165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dirty="0"/>
              <a:t>November 2018</a:t>
            </a:r>
            <a:endParaRPr lang="en-GB" noProof="0" dirty="0"/>
          </a:p>
        </p:txBody>
      </p:sp>
      <p:sp>
        <p:nvSpPr>
          <p:cNvPr id="12" name="Fußzeilenplatzhalter 2"/>
          <p:cNvSpPr>
            <a:spLocks noGrp="1"/>
          </p:cNvSpPr>
          <p:nvPr/>
        </p:nvSpPr>
        <p:spPr>
          <a:xfrm>
            <a:off x="3131840" y="6597352"/>
            <a:ext cx="43434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dirty="0"/>
              <a:t>Breast-GAN /  Anton S. Becker /  USZ Diagnostic and Interventional Radiology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EC03F306-7B6F-2E44-AC83-761B3D18C42A}"/>
              </a:ext>
            </a:extLst>
          </p:cNvPr>
          <p:cNvSpPr/>
          <p:nvPr/>
        </p:nvSpPr>
        <p:spPr bwMode="auto">
          <a:xfrm>
            <a:off x="7380312" y="4165885"/>
            <a:ext cx="1674301" cy="17833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="" xmlns:a16="http://schemas.microsoft.com/office/drawing/2014/main" id="{5F035A30-1D4C-D34C-A8DF-24999F711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7" y="1782717"/>
            <a:ext cx="3113066" cy="309428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0BB4C3DA-932C-4B4A-9259-726639BF61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450" y="1782717"/>
            <a:ext cx="3113066" cy="3094284"/>
          </a:xfrm>
          <a:prstGeom prst="rect">
            <a:avLst/>
          </a:prstGeom>
        </p:spPr>
      </p:pic>
      <p:sp>
        <p:nvSpPr>
          <p:cNvPr id="15" name="Inhaltsplatzhalter 5">
            <a:extLst>
              <a:ext uri="{FF2B5EF4-FFF2-40B4-BE49-F238E27FC236}">
                <a16:creationId xmlns="" xmlns:a16="http://schemas.microsoft.com/office/drawing/2014/main" id="{93D11E76-7E3F-B042-AC31-11F1923C1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4813956"/>
            <a:ext cx="4321176" cy="1783396"/>
          </a:xfrm>
        </p:spPr>
        <p:txBody>
          <a:bodyPr>
            <a:noAutofit/>
          </a:bodyPr>
          <a:lstStyle/>
          <a:p>
            <a:pPr lvl="1"/>
            <a:r>
              <a:rPr lang="de-CH" dirty="0"/>
              <a:t>The solid line shows the performance of one radiologist on the real data, and the dashed line shows worse </a:t>
            </a:r>
            <a:r>
              <a:rPr lang="de-CH" dirty="0" smtClean="0"/>
              <a:t>performance </a:t>
            </a:r>
            <a:r>
              <a:rPr lang="de-CH" dirty="0"/>
              <a:t>on the fake data (i.e. </a:t>
            </a:r>
            <a:r>
              <a:rPr lang="de-CH" dirty="0" err="1"/>
              <a:t>confusion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healthy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cancer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vice </a:t>
            </a:r>
            <a:r>
              <a:rPr lang="de-CH" dirty="0" err="1"/>
              <a:t>versa</a:t>
            </a:r>
            <a:r>
              <a:rPr lang="de-CH" dirty="0"/>
              <a:t>)  </a:t>
            </a:r>
          </a:p>
        </p:txBody>
      </p:sp>
      <p:sp>
        <p:nvSpPr>
          <p:cNvPr id="16" name="Inhaltsplatzhalter 5">
            <a:extLst>
              <a:ext uri="{FF2B5EF4-FFF2-40B4-BE49-F238E27FC236}">
                <a16:creationId xmlns="" xmlns:a16="http://schemas.microsoft.com/office/drawing/2014/main" id="{58CEDD44-00B2-8241-B594-991354533933}"/>
              </a:ext>
            </a:extLst>
          </p:cNvPr>
          <p:cNvSpPr txBox="1">
            <a:spLocks/>
          </p:cNvSpPr>
          <p:nvPr/>
        </p:nvSpPr>
        <p:spPr>
          <a:xfrm>
            <a:off x="4673489" y="5025632"/>
            <a:ext cx="4321176" cy="17833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lang="de-CH" sz="18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3200" indent="-20320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80000"/>
              <a:buFont typeface="Wingdings" pitchFamily="2" charset="2"/>
              <a:buChar char="n"/>
              <a:defRPr lang="de-CH" sz="1800" noProof="0" dirty="0" smtClean="0">
                <a:solidFill>
                  <a:schemeClr val="tx1"/>
                </a:solidFill>
                <a:latin typeface="+mn-lt"/>
              </a:defRPr>
            </a:lvl2pPr>
            <a:lvl3pPr marL="398463" indent="-18097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57A2"/>
              </a:buClr>
              <a:buFont typeface="Arial" pitchFamily="34" charset="0"/>
              <a:buChar char="–"/>
              <a:defRPr lang="de-CH" sz="1800" noProof="0" dirty="0" smtClean="0">
                <a:solidFill>
                  <a:schemeClr val="tx1"/>
                </a:solidFill>
                <a:latin typeface="+mn-lt"/>
              </a:defRPr>
            </a:lvl3pPr>
            <a:lvl4pPr marL="581025" indent="-18097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57A2"/>
              </a:buClr>
              <a:buFont typeface="Arial" pitchFamily="34" charset="0"/>
              <a:buChar char="&gt;"/>
              <a:tabLst/>
              <a:defRPr lang="de-CH" sz="1800" noProof="0" dirty="0" smtClean="0">
                <a:solidFill>
                  <a:schemeClr val="tx1"/>
                </a:solidFill>
                <a:latin typeface="+mn-lt"/>
              </a:defRPr>
            </a:lvl4pPr>
            <a:lvl5pPr marL="781050" indent="-19050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57A2"/>
              </a:buClr>
              <a:buSzPct val="100000"/>
              <a:buFont typeface="Arial" pitchFamily="34" charset="0"/>
              <a:buChar char="»"/>
              <a:defRPr lang="de-CH" sz="1800" noProof="0" dirty="0">
                <a:solidFill>
                  <a:schemeClr val="tx1"/>
                </a:solidFill>
                <a:latin typeface="+mn-lt"/>
              </a:defRPr>
            </a:lvl5pPr>
            <a:lvl6pPr marL="2014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71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2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86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de-CH" kern="0" dirty="0"/>
              <a:t>This </a:t>
            </a:r>
            <a:r>
              <a:rPr lang="de-CH" kern="0" dirty="0" err="1"/>
              <a:t>line</a:t>
            </a:r>
            <a:r>
              <a:rPr lang="de-CH" kern="0" dirty="0"/>
              <a:t> </a:t>
            </a:r>
            <a:r>
              <a:rPr lang="de-CH" kern="0" dirty="0" err="1"/>
              <a:t>shows</a:t>
            </a:r>
            <a:r>
              <a:rPr lang="de-CH" kern="0" dirty="0"/>
              <a:t> </a:t>
            </a:r>
            <a:r>
              <a:rPr lang="de-CH" kern="0" dirty="0" err="1"/>
              <a:t>that</a:t>
            </a:r>
            <a:r>
              <a:rPr lang="de-CH" kern="0" dirty="0"/>
              <a:t> </a:t>
            </a:r>
            <a:r>
              <a:rPr lang="de-CH" kern="0" dirty="0" err="1"/>
              <a:t>the</a:t>
            </a:r>
            <a:r>
              <a:rPr lang="de-CH" kern="0" dirty="0"/>
              <a:t> </a:t>
            </a:r>
            <a:r>
              <a:rPr lang="de-CH" kern="0" dirty="0" err="1"/>
              <a:t>radiologist</a:t>
            </a:r>
            <a:r>
              <a:rPr lang="de-CH" kern="0" dirty="0"/>
              <a:t> </a:t>
            </a:r>
            <a:r>
              <a:rPr lang="de-CH" kern="0" dirty="0" err="1"/>
              <a:t>basically</a:t>
            </a:r>
            <a:r>
              <a:rPr lang="de-CH" kern="0" dirty="0"/>
              <a:t> </a:t>
            </a:r>
            <a:r>
              <a:rPr lang="de-CH" kern="0" dirty="0" err="1"/>
              <a:t>could</a:t>
            </a:r>
            <a:r>
              <a:rPr lang="de-CH" kern="0" dirty="0"/>
              <a:t> not </a:t>
            </a:r>
            <a:r>
              <a:rPr lang="de-CH" kern="0" dirty="0" err="1"/>
              <a:t>tell</a:t>
            </a:r>
            <a:r>
              <a:rPr lang="de-CH" kern="0" dirty="0"/>
              <a:t> </a:t>
            </a:r>
            <a:r>
              <a:rPr lang="de-CH" kern="0" dirty="0" err="1"/>
              <a:t>whether</a:t>
            </a:r>
            <a:r>
              <a:rPr lang="de-CH" kern="0" dirty="0"/>
              <a:t> </a:t>
            </a:r>
            <a:r>
              <a:rPr lang="de-CH" kern="0" dirty="0" err="1"/>
              <a:t>the</a:t>
            </a:r>
            <a:r>
              <a:rPr lang="de-CH" kern="0" dirty="0"/>
              <a:t> </a:t>
            </a:r>
            <a:r>
              <a:rPr lang="de-CH" kern="0" dirty="0" err="1"/>
              <a:t>image</a:t>
            </a:r>
            <a:r>
              <a:rPr lang="de-CH" kern="0" dirty="0"/>
              <a:t> was fake </a:t>
            </a:r>
            <a:r>
              <a:rPr lang="de-CH" kern="0" dirty="0" err="1"/>
              <a:t>or</a:t>
            </a:r>
            <a:r>
              <a:rPr lang="de-CH" kern="0" dirty="0"/>
              <a:t> real. An AUC </a:t>
            </a:r>
            <a:r>
              <a:rPr lang="de-CH" kern="0" dirty="0" err="1"/>
              <a:t>of</a:t>
            </a:r>
            <a:r>
              <a:rPr lang="de-CH" kern="0" dirty="0"/>
              <a:t> </a:t>
            </a:r>
            <a:r>
              <a:rPr lang="de-CH" kern="0" dirty="0" err="1"/>
              <a:t>nearly</a:t>
            </a:r>
            <a:r>
              <a:rPr lang="de-CH" kern="0" dirty="0"/>
              <a:t> 0.5 (=50%) </a:t>
            </a:r>
            <a:r>
              <a:rPr lang="de-CH" kern="0" dirty="0" err="1"/>
              <a:t>corresponds</a:t>
            </a:r>
            <a:r>
              <a:rPr lang="de-CH" kern="0" dirty="0"/>
              <a:t> </a:t>
            </a:r>
            <a:r>
              <a:rPr lang="de-CH" kern="0" dirty="0" err="1"/>
              <a:t>to</a:t>
            </a:r>
            <a:r>
              <a:rPr lang="de-CH" kern="0" dirty="0"/>
              <a:t> a </a:t>
            </a:r>
            <a:r>
              <a:rPr lang="de-CH" kern="0" dirty="0" err="1"/>
              <a:t>coin</a:t>
            </a:r>
            <a:r>
              <a:rPr lang="de-CH" kern="0" dirty="0"/>
              <a:t>-flip </a:t>
            </a:r>
            <a:r>
              <a:rPr lang="de-CH" kern="0" dirty="0" err="1"/>
              <a:t>chance</a:t>
            </a:r>
            <a:r>
              <a:rPr lang="de-CH" kern="0" dirty="0"/>
              <a:t> </a:t>
            </a:r>
            <a:r>
              <a:rPr lang="de-CH" kern="0" dirty="0" err="1"/>
              <a:t>of</a:t>
            </a:r>
            <a:r>
              <a:rPr lang="de-CH" kern="0" dirty="0"/>
              <a:t> </a:t>
            </a:r>
            <a:r>
              <a:rPr lang="de-CH" kern="0" dirty="0" err="1"/>
              <a:t>guessing</a:t>
            </a:r>
            <a:r>
              <a:rPr lang="de-CH" kern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687822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64D30CD-3DDE-4A96-9E71-0C170C5E3021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More Examples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51521" y="1483842"/>
            <a:ext cx="8803091" cy="432990"/>
          </a:xfrm>
        </p:spPr>
        <p:txBody>
          <a:bodyPr>
            <a:normAutofit/>
          </a:bodyPr>
          <a:lstStyle/>
          <a:p>
            <a:r>
              <a:rPr lang="en-US" dirty="0"/>
              <a:t>Healthy (original)</a:t>
            </a:r>
            <a:r>
              <a:rPr lang="en-US" dirty="0">
                <a:sym typeface="Wingdings" pitchFamily="2" charset="2"/>
              </a:rPr>
              <a:t>Cancer (fake)	 </a:t>
            </a:r>
            <a:r>
              <a:rPr lang="en-US" dirty="0"/>
              <a:t>Healthy (orig.). </a:t>
            </a:r>
            <a:r>
              <a:rPr lang="en-US" dirty="0">
                <a:sym typeface="Wingdings" pitchFamily="2" charset="2"/>
              </a:rPr>
              <a:t>  Cancer (fake)</a:t>
            </a:r>
            <a:endParaRPr lang="en-US" dirty="0"/>
          </a:p>
        </p:txBody>
      </p:sp>
      <p:sp>
        <p:nvSpPr>
          <p:cNvPr id="11" name="Datumsplatzhalter 4"/>
          <p:cNvSpPr>
            <a:spLocks noGrp="1"/>
          </p:cNvSpPr>
          <p:nvPr/>
        </p:nvSpPr>
        <p:spPr>
          <a:xfrm>
            <a:off x="7622690" y="6597352"/>
            <a:ext cx="94165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dirty="0"/>
              <a:t>November 2018</a:t>
            </a:r>
            <a:endParaRPr lang="en-GB" noProof="0" dirty="0"/>
          </a:p>
        </p:txBody>
      </p:sp>
      <p:sp>
        <p:nvSpPr>
          <p:cNvPr id="12" name="Fußzeilenplatzhalter 2"/>
          <p:cNvSpPr>
            <a:spLocks noGrp="1"/>
          </p:cNvSpPr>
          <p:nvPr/>
        </p:nvSpPr>
        <p:spPr>
          <a:xfrm>
            <a:off x="3131840" y="6597352"/>
            <a:ext cx="43434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dirty="0"/>
              <a:t>Breast-GAN /  Anton S. Becker /  USZ Diagnostic and Interventional Radiology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EC03F306-7B6F-2E44-AC83-761B3D18C42A}"/>
              </a:ext>
            </a:extLst>
          </p:cNvPr>
          <p:cNvSpPr/>
          <p:nvPr/>
        </p:nvSpPr>
        <p:spPr bwMode="auto">
          <a:xfrm>
            <a:off x="7380312" y="4165885"/>
            <a:ext cx="1674301" cy="17833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CBA0CC27-2647-244D-AFAB-75B651D876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17"/>
          <a:stretch/>
        </p:blipFill>
        <p:spPr>
          <a:xfrm>
            <a:off x="2555776" y="2262995"/>
            <a:ext cx="1818317" cy="32512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922A0C2D-6718-344F-870D-B39AEEAB23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17"/>
          <a:stretch/>
        </p:blipFill>
        <p:spPr>
          <a:xfrm>
            <a:off x="467429" y="2276872"/>
            <a:ext cx="1818317" cy="32512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="" xmlns:a16="http://schemas.microsoft.com/office/drawing/2014/main" id="{0CF97AF1-D5BF-EE49-8055-589AE1322A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56"/>
          <a:stretch/>
        </p:blipFill>
        <p:spPr>
          <a:xfrm>
            <a:off x="4914153" y="2276872"/>
            <a:ext cx="1926099" cy="32512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="" xmlns:a16="http://schemas.microsoft.com/office/drawing/2014/main" id="{37B01C0D-2267-B048-AA5C-472921D930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56"/>
          <a:stretch/>
        </p:blipFill>
        <p:spPr>
          <a:xfrm>
            <a:off x="7020272" y="2279164"/>
            <a:ext cx="1926099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6877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64D30CD-3DDE-4A96-9E71-0C170C5E3021}" type="slidenum">
              <a:rPr lang="de-CH" noProof="0" smtClean="0"/>
              <a:pPr/>
              <a:t>7</a:t>
            </a:fld>
            <a:endParaRPr lang="en-GB" noProof="0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Summary</a:t>
            </a:r>
          </a:p>
        </p:txBody>
      </p:sp>
      <p:sp>
        <p:nvSpPr>
          <p:cNvPr id="8" name="Inhaltsplatzhalter 5"/>
          <p:cNvSpPr txBox="1">
            <a:spLocks/>
          </p:cNvSpPr>
          <p:nvPr/>
        </p:nvSpPr>
        <p:spPr>
          <a:xfrm>
            <a:off x="250825" y="1988668"/>
            <a:ext cx="5692776" cy="410415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lang="de-CH" sz="18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3200" indent="-20320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80000"/>
              <a:buFont typeface="Wingdings" pitchFamily="2" charset="2"/>
              <a:buChar char="n"/>
              <a:defRPr lang="de-CH" sz="1800" noProof="0" dirty="0" smtClean="0">
                <a:solidFill>
                  <a:schemeClr val="tx1"/>
                </a:solidFill>
                <a:latin typeface="+mn-lt"/>
              </a:defRPr>
            </a:lvl2pPr>
            <a:lvl3pPr marL="398463" indent="-18097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57A2"/>
              </a:buClr>
              <a:buFont typeface="Arial" pitchFamily="34" charset="0"/>
              <a:buChar char="–"/>
              <a:defRPr lang="de-CH" sz="1800" noProof="0" dirty="0" smtClean="0">
                <a:solidFill>
                  <a:schemeClr val="tx1"/>
                </a:solidFill>
                <a:latin typeface="+mn-lt"/>
              </a:defRPr>
            </a:lvl3pPr>
            <a:lvl4pPr marL="581025" indent="-180975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57A2"/>
              </a:buClr>
              <a:buFont typeface="Arial" pitchFamily="34" charset="0"/>
              <a:buChar char="&gt;"/>
              <a:tabLst/>
              <a:defRPr lang="de-CH" sz="1800" noProof="0" dirty="0" smtClean="0">
                <a:solidFill>
                  <a:schemeClr val="tx1"/>
                </a:solidFill>
                <a:latin typeface="+mn-lt"/>
              </a:defRPr>
            </a:lvl4pPr>
            <a:lvl5pPr marL="781050" indent="-19050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0057A2"/>
              </a:buClr>
              <a:buSzPct val="100000"/>
              <a:buFont typeface="Arial" pitchFamily="34" charset="0"/>
              <a:buChar char="»"/>
              <a:defRPr lang="de-CH" sz="1800" noProof="0" dirty="0" smtClean="0">
                <a:solidFill>
                  <a:schemeClr val="tx1"/>
                </a:solidFill>
                <a:latin typeface="+mn-lt"/>
              </a:defRPr>
            </a:lvl5pPr>
            <a:lvl6pPr marL="2014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717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928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861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de-CH" dirty="0" err="1"/>
              <a:t>Neural</a:t>
            </a:r>
            <a:r>
              <a:rPr lang="de-CH" dirty="0"/>
              <a:t> </a:t>
            </a:r>
            <a:r>
              <a:rPr lang="de-CH" dirty="0" err="1"/>
              <a:t>networks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inject or remove malignant features into </a:t>
            </a:r>
            <a:r>
              <a:rPr lang="de-CH" dirty="0" err="1"/>
              <a:t>mammographic</a:t>
            </a:r>
            <a:r>
              <a:rPr lang="de-CH" dirty="0"/>
              <a:t> </a:t>
            </a:r>
            <a:r>
              <a:rPr lang="de-CH" dirty="0" err="1"/>
              <a:t>images</a:t>
            </a:r>
            <a:r>
              <a:rPr lang="de-CH" dirty="0"/>
              <a:t>.</a:t>
            </a:r>
          </a:p>
          <a:p>
            <a:pPr lvl="1"/>
            <a:r>
              <a:rPr lang="de-CH" dirty="0"/>
              <a:t>Modern </a:t>
            </a:r>
            <a:r>
              <a:rPr lang="de-CH" dirty="0" err="1"/>
              <a:t>adversarial</a:t>
            </a:r>
            <a:r>
              <a:rPr lang="de-CH" dirty="0"/>
              <a:t> attacks may go undetected by humans as well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computers</a:t>
            </a:r>
            <a:r>
              <a:rPr lang="de-CH" dirty="0"/>
              <a:t>.  </a:t>
            </a:r>
          </a:p>
          <a:p>
            <a:pPr lvl="1"/>
            <a:r>
              <a:rPr lang="de-CH" dirty="0"/>
              <a:t>These fake </a:t>
            </a:r>
            <a:r>
              <a:rPr lang="de-CH" dirty="0" err="1"/>
              <a:t>cancers</a:t>
            </a:r>
            <a:r>
              <a:rPr lang="de-CH" dirty="0"/>
              <a:t> </a:t>
            </a:r>
            <a:r>
              <a:rPr lang="de-CH" dirty="0" err="1"/>
              <a:t>may</a:t>
            </a:r>
            <a:r>
              <a:rPr lang="de-CH" dirty="0"/>
              <a:t> lead to false </a:t>
            </a:r>
            <a:r>
              <a:rPr lang="de-CH" dirty="0" err="1"/>
              <a:t>diagnoses</a:t>
            </a:r>
            <a:r>
              <a:rPr lang="de-CH" dirty="0"/>
              <a:t>.</a:t>
            </a:r>
          </a:p>
          <a:p>
            <a:pPr lvl="1"/>
            <a:r>
              <a:rPr lang="de-CH" dirty="0"/>
              <a:t>It is important to secure hospital devices and </a:t>
            </a:r>
            <a:r>
              <a:rPr lang="de-CH" dirty="0" smtClean="0"/>
              <a:t>networks </a:t>
            </a:r>
            <a:r>
              <a:rPr lang="de-CH" dirty="0"/>
              <a:t>against attacks by neural networks.</a:t>
            </a:r>
            <a:endParaRPr lang="en-GB" dirty="0"/>
          </a:p>
        </p:txBody>
      </p:sp>
      <p:sp>
        <p:nvSpPr>
          <p:cNvPr id="10" name="Datumsplatzhalter 4"/>
          <p:cNvSpPr>
            <a:spLocks noGrp="1"/>
          </p:cNvSpPr>
          <p:nvPr/>
        </p:nvSpPr>
        <p:spPr>
          <a:xfrm>
            <a:off x="7622690" y="6597352"/>
            <a:ext cx="94165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dirty="0"/>
              <a:t>November 2018</a:t>
            </a:r>
            <a:endParaRPr lang="en-GB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DFB70FC1-5525-0C4F-9053-387EAA4712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75676" b="44927"/>
          <a:stretch/>
        </p:blipFill>
        <p:spPr>
          <a:xfrm>
            <a:off x="6084168" y="404813"/>
            <a:ext cx="3773058" cy="5688012"/>
          </a:xfrm>
          <a:prstGeom prst="rect">
            <a:avLst/>
          </a:prstGeom>
        </p:spPr>
      </p:pic>
      <p:sp>
        <p:nvSpPr>
          <p:cNvPr id="12" name="Fußzeilenplatzhalter 2"/>
          <p:cNvSpPr>
            <a:spLocks noGrp="1"/>
          </p:cNvSpPr>
          <p:nvPr/>
        </p:nvSpPr>
        <p:spPr>
          <a:xfrm>
            <a:off x="3131840" y="6597352"/>
            <a:ext cx="43434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dirty="0"/>
              <a:t>Breast-GAN /  Anton S. Becker /  USZ Diagnostic and Interventional Radiology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6078538" y="404813"/>
            <a:ext cx="540000" cy="5760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1590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D30CD-3DDE-4A96-9E71-0C170C5E3021}" type="slidenum">
              <a:rPr lang="de-CH" smtClean="0"/>
              <a:pPr/>
              <a:t>8</a:t>
            </a:fld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"/>
          <a:stretch/>
        </p:blipFill>
        <p:spPr>
          <a:xfrm>
            <a:off x="891" y="404813"/>
            <a:ext cx="9144000" cy="5688012"/>
          </a:xfrm>
          <a:prstGeom prst="rect">
            <a:avLst/>
          </a:prstGeom>
        </p:spPr>
      </p:pic>
      <p:sp>
        <p:nvSpPr>
          <p:cNvPr id="321552" name="Text Box 16"/>
          <p:cNvSpPr txBox="1">
            <a:spLocks noChangeArrowheads="1"/>
          </p:cNvSpPr>
          <p:nvPr/>
        </p:nvSpPr>
        <p:spPr bwMode="auto">
          <a:xfrm>
            <a:off x="5334000" y="4114800"/>
            <a:ext cx="3528392" cy="1703388"/>
          </a:xfrm>
          <a:prstGeom prst="rect">
            <a:avLst/>
          </a:prstGeom>
          <a:solidFill>
            <a:schemeClr val="tx2"/>
          </a:solidFill>
          <a:ln w="0" algn="ctr">
            <a:noFill/>
            <a:miter lim="800000"/>
            <a:headEnd/>
            <a:tailEnd/>
          </a:ln>
          <a:effectLst/>
        </p:spPr>
        <p:txBody>
          <a:bodyPr tIns="90000" bIns="90000" anchor="b" anchorCtr="0"/>
          <a:lstStyle/>
          <a:p>
            <a:pPr algn="l">
              <a:lnSpc>
                <a:spcPct val="95000"/>
              </a:lnSpc>
            </a:pPr>
            <a:endParaRPr lang="en-GB" sz="2000" dirty="0">
              <a:solidFill>
                <a:schemeClr val="bg1"/>
              </a:solidFill>
              <a:latin typeface="Arial Narrow" pitchFamily="34" charset="0"/>
            </a:endParaRPr>
          </a:p>
          <a:p>
            <a:pPr algn="l"/>
            <a:r>
              <a:rPr lang="en-GB" sz="2000" dirty="0">
                <a:solidFill>
                  <a:schemeClr val="bg1"/>
                </a:solidFill>
              </a:rPr>
              <a:t>Questions?</a:t>
            </a:r>
          </a:p>
          <a:p>
            <a:pPr algn="l"/>
            <a:endParaRPr lang="en-GB" sz="2000" dirty="0">
              <a:solidFill>
                <a:schemeClr val="bg1"/>
              </a:solidFill>
            </a:endParaRPr>
          </a:p>
          <a:p>
            <a:pPr algn="l"/>
            <a:r>
              <a:rPr lang="en-GB" sz="2000" dirty="0" err="1">
                <a:solidFill>
                  <a:schemeClr val="bg1"/>
                </a:solidFill>
              </a:rPr>
              <a:t>anton.becker@usz.ch</a:t>
            </a:r>
            <a:endParaRPr lang="en-GB" sz="2000" dirty="0">
              <a:solidFill>
                <a:schemeClr val="bg1"/>
              </a:solidFill>
            </a:endParaRPr>
          </a:p>
          <a:p>
            <a:pPr algn="l"/>
            <a:endParaRPr lang="en-GB" sz="2000" u="sng" dirty="0">
              <a:solidFill>
                <a:schemeClr val="bg1"/>
              </a:solidFill>
            </a:endParaRPr>
          </a:p>
          <a:p>
            <a:pPr algn="l"/>
            <a:r>
              <a:rPr lang="en-GB" sz="2000" dirty="0">
                <a:solidFill>
                  <a:schemeClr val="bg1"/>
                </a:solidFill>
              </a:rPr>
              <a:t>Thank you for your attention!</a:t>
            </a:r>
          </a:p>
        </p:txBody>
      </p:sp>
      <p:sp>
        <p:nvSpPr>
          <p:cNvPr id="7" name="Datumsplatzhalter 4"/>
          <p:cNvSpPr>
            <a:spLocks noGrp="1"/>
          </p:cNvSpPr>
          <p:nvPr/>
        </p:nvSpPr>
        <p:spPr>
          <a:xfrm>
            <a:off x="7622690" y="6597352"/>
            <a:ext cx="94165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CH" dirty="0"/>
              <a:t>November 2018</a:t>
            </a:r>
            <a:endParaRPr lang="en-GB" noProof="0" dirty="0"/>
          </a:p>
        </p:txBody>
      </p:sp>
      <p:sp>
        <p:nvSpPr>
          <p:cNvPr id="11" name="Fußzeilenplatzhalter 2"/>
          <p:cNvSpPr>
            <a:spLocks noGrp="1"/>
          </p:cNvSpPr>
          <p:nvPr/>
        </p:nvSpPr>
        <p:spPr>
          <a:xfrm>
            <a:off x="3131840" y="6597352"/>
            <a:ext cx="43434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dirty="0"/>
              <a:t>Breast-GAN /  Anton S. Becker /  USZ Diagnostic and Interventional Radiology</a:t>
            </a:r>
          </a:p>
        </p:txBody>
      </p:sp>
    </p:spTree>
    <p:extLst>
      <p:ext uri="{BB962C8B-B14F-4D97-AF65-F5344CB8AC3E}">
        <p14:creationId xmlns:p14="http://schemas.microsoft.com/office/powerpoint/2010/main" val="3239195887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82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21"/>
</p:tagLst>
</file>

<file path=ppt/theme/theme1.xml><?xml version="1.0" encoding="utf-8"?>
<a:theme xmlns:a="http://schemas.openxmlformats.org/drawingml/2006/main" name="usz">
  <a:themeElements>
    <a:clrScheme name="USZ">
      <a:dk1>
        <a:sysClr val="windowText" lastClr="000000"/>
      </a:dk1>
      <a:lt1>
        <a:sysClr val="window" lastClr="FFFFFF"/>
      </a:lt1>
      <a:dk2>
        <a:srgbClr val="0057A2"/>
      </a:dk2>
      <a:lt2>
        <a:srgbClr val="E5EAED"/>
      </a:lt2>
      <a:accent1>
        <a:srgbClr val="419BC9"/>
      </a:accent1>
      <a:accent2>
        <a:srgbClr val="86929A"/>
      </a:accent2>
      <a:accent3>
        <a:srgbClr val="FABC34"/>
      </a:accent3>
      <a:accent4>
        <a:srgbClr val="478B7D"/>
      </a:accent4>
      <a:accent5>
        <a:srgbClr val="A64633"/>
      </a:accent5>
      <a:accent6>
        <a:srgbClr val="8F699C"/>
      </a:accent6>
      <a:hlink>
        <a:srgbClr val="0000FF"/>
      </a:hlink>
      <a:folHlink>
        <a:srgbClr val="800080"/>
      </a:folHlink>
    </a:clrScheme>
    <a:fontScheme name="UniversitätsSpital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A5B5D9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buClr>
            <a:srgbClr val="0057A2"/>
          </a:buCl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USZ">
      <a:dk1>
        <a:sysClr val="windowText" lastClr="000000"/>
      </a:dk1>
      <a:lt1>
        <a:sysClr val="window" lastClr="FFFFFF"/>
      </a:lt1>
      <a:dk2>
        <a:srgbClr val="0057A2"/>
      </a:dk2>
      <a:lt2>
        <a:srgbClr val="E5EAED"/>
      </a:lt2>
      <a:accent1>
        <a:srgbClr val="419BC9"/>
      </a:accent1>
      <a:accent2>
        <a:srgbClr val="86929A"/>
      </a:accent2>
      <a:accent3>
        <a:srgbClr val="FABC34"/>
      </a:accent3>
      <a:accent4>
        <a:srgbClr val="478B7D"/>
      </a:accent4>
      <a:accent5>
        <a:srgbClr val="A64633"/>
      </a:accent5>
      <a:accent6>
        <a:srgbClr val="8F699C"/>
      </a:accent6>
      <a:hlink>
        <a:srgbClr val="0000FF"/>
      </a:hlink>
      <a:folHlink>
        <a:srgbClr val="800080"/>
      </a:folHlink>
    </a:clrScheme>
    <a:fontScheme name="USZ_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USZ">
      <a:dk1>
        <a:sysClr val="windowText" lastClr="000000"/>
      </a:dk1>
      <a:lt1>
        <a:sysClr val="window" lastClr="FFFFFF"/>
      </a:lt1>
      <a:dk2>
        <a:srgbClr val="0057A2"/>
      </a:dk2>
      <a:lt2>
        <a:srgbClr val="E5EAED"/>
      </a:lt2>
      <a:accent1>
        <a:srgbClr val="419BC9"/>
      </a:accent1>
      <a:accent2>
        <a:srgbClr val="86929A"/>
      </a:accent2>
      <a:accent3>
        <a:srgbClr val="FABC34"/>
      </a:accent3>
      <a:accent4>
        <a:srgbClr val="478B7D"/>
      </a:accent4>
      <a:accent5>
        <a:srgbClr val="A64633"/>
      </a:accent5>
      <a:accent6>
        <a:srgbClr val="8F699C"/>
      </a:accent6>
      <a:hlink>
        <a:srgbClr val="0000FF"/>
      </a:hlink>
      <a:folHlink>
        <a:srgbClr val="800080"/>
      </a:folHlink>
    </a:clrScheme>
    <a:fontScheme name="USZ_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480</Words>
  <Application>Microsoft Office PowerPoint</Application>
  <PresentationFormat>On-screen Show (4:3)</PresentationFormat>
  <Paragraphs>96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Wingdings</vt:lpstr>
      <vt:lpstr>usz</vt:lpstr>
      <vt:lpstr>PowerPoint Presentation</vt:lpstr>
      <vt:lpstr>Agenda</vt:lpstr>
      <vt:lpstr>Background</vt:lpstr>
      <vt:lpstr>Methods</vt:lpstr>
      <vt:lpstr>Methods</vt:lpstr>
      <vt:lpstr>Results</vt:lpstr>
      <vt:lpstr>More Examples</vt:lpstr>
      <vt:lpstr>Summary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2016-05-16T12:19:15Z</dcterms:created>
  <dcterms:modified xsi:type="dcterms:W3CDTF">2018-11-08T16:02:53Z</dcterms:modified>
</cp:coreProperties>
</file>